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5.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6.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7.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1"/>
  </p:sldMasterIdLst>
  <p:notesMasterIdLst>
    <p:notesMasterId r:id="rId41"/>
  </p:notesMasterIdLst>
  <p:handoutMasterIdLst>
    <p:handoutMasterId r:id="rId42"/>
  </p:handoutMasterIdLst>
  <p:sldIdLst>
    <p:sldId id="256" r:id="rId2"/>
    <p:sldId id="365" r:id="rId3"/>
    <p:sldId id="360" r:id="rId4"/>
    <p:sldId id="362" r:id="rId5"/>
    <p:sldId id="366" r:id="rId6"/>
    <p:sldId id="363" r:id="rId7"/>
    <p:sldId id="364" r:id="rId8"/>
    <p:sldId id="367" r:id="rId9"/>
    <p:sldId id="368" r:id="rId10"/>
    <p:sldId id="399" r:id="rId11"/>
    <p:sldId id="376" r:id="rId12"/>
    <p:sldId id="377" r:id="rId13"/>
    <p:sldId id="378" r:id="rId14"/>
    <p:sldId id="379" r:id="rId15"/>
    <p:sldId id="383" r:id="rId16"/>
    <p:sldId id="395" r:id="rId17"/>
    <p:sldId id="384" r:id="rId18"/>
    <p:sldId id="396" r:id="rId19"/>
    <p:sldId id="398" r:id="rId20"/>
    <p:sldId id="397" r:id="rId21"/>
    <p:sldId id="380" r:id="rId22"/>
    <p:sldId id="381" r:id="rId23"/>
    <p:sldId id="382" r:id="rId24"/>
    <p:sldId id="385" r:id="rId25"/>
    <p:sldId id="400" r:id="rId26"/>
    <p:sldId id="405" r:id="rId27"/>
    <p:sldId id="401" r:id="rId28"/>
    <p:sldId id="402" r:id="rId29"/>
    <p:sldId id="403" r:id="rId30"/>
    <p:sldId id="404" r:id="rId31"/>
    <p:sldId id="386" r:id="rId32"/>
    <p:sldId id="387" r:id="rId33"/>
    <p:sldId id="388" r:id="rId34"/>
    <p:sldId id="389" r:id="rId35"/>
    <p:sldId id="390" r:id="rId36"/>
    <p:sldId id="391" r:id="rId37"/>
    <p:sldId id="392" r:id="rId38"/>
    <p:sldId id="393" r:id="rId39"/>
    <p:sldId id="3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08" autoAdjust="0"/>
    <p:restoredTop sz="94690"/>
  </p:normalViewPr>
  <p:slideViewPr>
    <p:cSldViewPr snapToGrid="0" snapToObjects="1">
      <p:cViewPr>
        <p:scale>
          <a:sx n="90" d="100"/>
          <a:sy n="90" d="100"/>
        </p:scale>
        <p:origin x="-582" y="49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187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10.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image" Target="../media/image6.jpeg"/><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diagrams/_rels/data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 Id="rId4" Type="http://schemas.openxmlformats.org/officeDocument/2006/relationships/image" Target="../media/image16.jpeg"/></Relationships>
</file>

<file path=ppt/diagrams/_rels/drawing10.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6.jpeg"/><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diagrams/_rels/drawing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4.jpeg"/><Relationship Id="rId1" Type="http://schemas.openxmlformats.org/officeDocument/2006/relationships/image" Target="../media/image13.jpeg"/><Relationship Id="rId4"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18C088-8CFE-4F43-9D37-C9311AE7BD65}" type="doc">
      <dgm:prSet loTypeId="urn:microsoft.com/office/officeart/2005/8/layout/hProcess9" loCatId="" qsTypeId="urn:microsoft.com/office/officeart/2005/8/quickstyle/simple4" qsCatId="simple" csTypeId="urn:microsoft.com/office/officeart/2005/8/colors/accent1_2" csCatId="accent1" phldr="1"/>
      <dgm:spPr/>
    </dgm:pt>
    <dgm:pt modelId="{40A4C9BF-92AD-8540-BE2D-31E75F677C90}">
      <dgm:prSet phldrT="[Text]"/>
      <dgm:spPr/>
      <dgm:t>
        <a:bodyPr/>
        <a:lstStyle/>
        <a:p>
          <a:r>
            <a:rPr lang="en-US" b="1" dirty="0" smtClean="0">
              <a:solidFill>
                <a:schemeClr val="bg1"/>
              </a:solidFill>
            </a:rPr>
            <a:t>SAB governance</a:t>
          </a:r>
          <a:endParaRPr lang="en-US" b="1" dirty="0">
            <a:solidFill>
              <a:schemeClr val="bg1"/>
            </a:solidFill>
          </a:endParaRPr>
        </a:p>
      </dgm:t>
    </dgm:pt>
    <dgm:pt modelId="{84E6FA8B-E4A7-E240-99EE-08AE97465777}" type="parTrans" cxnId="{A014925A-C722-3E4B-89CA-0FAD57BD24CD}">
      <dgm:prSet/>
      <dgm:spPr/>
      <dgm:t>
        <a:bodyPr/>
        <a:lstStyle/>
        <a:p>
          <a:endParaRPr lang="en-US"/>
        </a:p>
      </dgm:t>
    </dgm:pt>
    <dgm:pt modelId="{88331974-F0B5-2841-8BDC-F2519B42B02A}" type="sibTrans" cxnId="{A014925A-C722-3E4B-89CA-0FAD57BD24CD}">
      <dgm:prSet/>
      <dgm:spPr/>
      <dgm:t>
        <a:bodyPr/>
        <a:lstStyle/>
        <a:p>
          <a:endParaRPr lang="en-US"/>
        </a:p>
      </dgm:t>
    </dgm:pt>
    <dgm:pt modelId="{58CCAC20-3494-EF4B-AC40-B641ECBDCC82}">
      <dgm:prSet phldrT="[Text]"/>
      <dgm:spPr/>
      <dgm:t>
        <a:bodyPr/>
        <a:lstStyle/>
        <a:p>
          <a:r>
            <a:rPr lang="en-US" b="1" dirty="0" smtClean="0">
              <a:solidFill>
                <a:srgbClr val="FFFFFF"/>
              </a:solidFill>
            </a:rPr>
            <a:t>Workforce development needs</a:t>
          </a:r>
        </a:p>
        <a:p>
          <a:r>
            <a:rPr lang="en-US" b="1" dirty="0" smtClean="0">
              <a:solidFill>
                <a:srgbClr val="FFFFFF"/>
              </a:solidFill>
            </a:rPr>
            <a:t>2013</a:t>
          </a:r>
          <a:endParaRPr lang="en-US" b="1" dirty="0">
            <a:solidFill>
              <a:srgbClr val="FFFFFF"/>
            </a:solidFill>
          </a:endParaRPr>
        </a:p>
      </dgm:t>
    </dgm:pt>
    <dgm:pt modelId="{B7B7077C-EAE3-6446-9928-4DF92FFC8C6C}" type="parTrans" cxnId="{39EE0ABE-C33C-474D-9004-017B39AC8B78}">
      <dgm:prSet/>
      <dgm:spPr/>
      <dgm:t>
        <a:bodyPr/>
        <a:lstStyle/>
        <a:p>
          <a:endParaRPr lang="en-US"/>
        </a:p>
      </dgm:t>
    </dgm:pt>
    <dgm:pt modelId="{15F426CA-97D7-7240-A157-3C8D103097B3}" type="sibTrans" cxnId="{39EE0ABE-C33C-474D-9004-017B39AC8B78}">
      <dgm:prSet/>
      <dgm:spPr/>
      <dgm:t>
        <a:bodyPr/>
        <a:lstStyle/>
        <a:p>
          <a:endParaRPr lang="en-US"/>
        </a:p>
      </dgm:t>
    </dgm:pt>
    <dgm:pt modelId="{85F153DF-21A1-C149-8F48-4EEF6DD4C16F}">
      <dgm:prSet phldrT="[Text]"/>
      <dgm:spPr>
        <a:solidFill>
          <a:srgbClr val="800000">
            <a:alpha val="75000"/>
          </a:srgbClr>
        </a:solidFill>
      </dgm:spPr>
      <dgm:t>
        <a:bodyPr/>
        <a:lstStyle/>
        <a:p>
          <a:r>
            <a:rPr lang="en-US" b="1" dirty="0" smtClean="0"/>
            <a:t>Exploring self-neglect practice</a:t>
          </a:r>
        </a:p>
        <a:p>
          <a:r>
            <a:rPr lang="en-US" b="1" dirty="0" smtClean="0"/>
            <a:t>2013-14</a:t>
          </a:r>
          <a:endParaRPr lang="en-US" b="1" dirty="0"/>
        </a:p>
      </dgm:t>
    </dgm:pt>
    <dgm:pt modelId="{923FEDA9-91EF-F04D-A228-FD56A28FA1C5}" type="parTrans" cxnId="{5751CF6A-A7CB-ED47-9E1D-0249B581F7AA}">
      <dgm:prSet/>
      <dgm:spPr/>
      <dgm:t>
        <a:bodyPr/>
        <a:lstStyle/>
        <a:p>
          <a:endParaRPr lang="en-US"/>
        </a:p>
      </dgm:t>
    </dgm:pt>
    <dgm:pt modelId="{7CBE3E33-9C33-AF4C-83B7-389D00E8AC43}" type="sibTrans" cxnId="{5751CF6A-A7CB-ED47-9E1D-0249B581F7AA}">
      <dgm:prSet/>
      <dgm:spPr/>
      <dgm:t>
        <a:bodyPr/>
        <a:lstStyle/>
        <a:p>
          <a:endParaRPr lang="en-US"/>
        </a:p>
      </dgm:t>
    </dgm:pt>
    <dgm:pt modelId="{C536BD7F-9BF7-4448-9CA0-C13CFC97ECB2}">
      <dgm:prSet/>
      <dgm:spPr/>
      <dgm:t>
        <a:bodyPr/>
        <a:lstStyle/>
        <a:p>
          <a:r>
            <a:rPr lang="en-US" b="1" dirty="0" smtClean="0">
              <a:solidFill>
                <a:srgbClr val="FFFFFF"/>
              </a:solidFill>
            </a:rPr>
            <a:t>Review of serious case reviews</a:t>
          </a:r>
        </a:p>
        <a:p>
          <a:r>
            <a:rPr lang="en-US" b="1" dirty="0" smtClean="0">
              <a:solidFill>
                <a:srgbClr val="FFFFFF"/>
              </a:solidFill>
            </a:rPr>
            <a:t>2014-17</a:t>
          </a:r>
          <a:endParaRPr lang="en-US" b="1" dirty="0">
            <a:solidFill>
              <a:srgbClr val="FFFFFF"/>
            </a:solidFill>
          </a:endParaRPr>
        </a:p>
      </dgm:t>
    </dgm:pt>
    <dgm:pt modelId="{006B9210-CB23-EE47-8275-559D6D95F786}" type="parTrans" cxnId="{DF4C0A1D-75CC-E143-932B-49D069692771}">
      <dgm:prSet/>
      <dgm:spPr/>
      <dgm:t>
        <a:bodyPr/>
        <a:lstStyle/>
        <a:p>
          <a:endParaRPr lang="en-US"/>
        </a:p>
      </dgm:t>
    </dgm:pt>
    <dgm:pt modelId="{A104504D-8BD2-914E-ADC3-DCCA8B683CE5}" type="sibTrans" cxnId="{DF4C0A1D-75CC-E143-932B-49D069692771}">
      <dgm:prSet/>
      <dgm:spPr/>
      <dgm:t>
        <a:bodyPr/>
        <a:lstStyle/>
        <a:p>
          <a:endParaRPr lang="en-US"/>
        </a:p>
      </dgm:t>
    </dgm:pt>
    <dgm:pt modelId="{FE566CEA-881B-6541-989E-9EEF285614BB}">
      <dgm:prSet/>
      <dgm:spPr/>
      <dgm:t>
        <a:bodyPr/>
        <a:lstStyle/>
        <a:p>
          <a:r>
            <a:rPr lang="en-US" b="1" dirty="0" smtClean="0">
              <a:solidFill>
                <a:srgbClr val="FFFFFF"/>
              </a:solidFill>
            </a:rPr>
            <a:t>Scoping the evidence on self-neglect</a:t>
          </a:r>
          <a:endParaRPr lang="en-US" b="1" dirty="0">
            <a:solidFill>
              <a:srgbClr val="FFFFFF"/>
            </a:solidFill>
          </a:endParaRPr>
        </a:p>
      </dgm:t>
    </dgm:pt>
    <dgm:pt modelId="{350B8828-CC91-444B-A3C4-70FC1AD574AE}" type="parTrans" cxnId="{452665E3-3BC5-D342-9E2E-6EF18FE31B40}">
      <dgm:prSet/>
      <dgm:spPr/>
      <dgm:t>
        <a:bodyPr/>
        <a:lstStyle/>
        <a:p>
          <a:endParaRPr lang="en-US"/>
        </a:p>
      </dgm:t>
    </dgm:pt>
    <dgm:pt modelId="{376A8A7C-E64A-3B4D-944E-CF2B0D950F4D}" type="sibTrans" cxnId="{452665E3-3BC5-D342-9E2E-6EF18FE31B40}">
      <dgm:prSet/>
      <dgm:spPr/>
      <dgm:t>
        <a:bodyPr/>
        <a:lstStyle/>
        <a:p>
          <a:endParaRPr lang="en-US"/>
        </a:p>
      </dgm:t>
    </dgm:pt>
    <dgm:pt modelId="{18A78C02-87B5-3647-B2E4-77BD8DC75D68}" type="pres">
      <dgm:prSet presAssocID="{C918C088-8CFE-4F43-9D37-C9311AE7BD65}" presName="CompostProcess" presStyleCnt="0">
        <dgm:presLayoutVars>
          <dgm:dir/>
          <dgm:resizeHandles val="exact"/>
        </dgm:presLayoutVars>
      </dgm:prSet>
      <dgm:spPr/>
    </dgm:pt>
    <dgm:pt modelId="{EB4F63E7-6358-064D-92ED-89AEC2133FF3}" type="pres">
      <dgm:prSet presAssocID="{C918C088-8CFE-4F43-9D37-C9311AE7BD65}" presName="arrow" presStyleLbl="bgShp" presStyleIdx="0" presStyleCnt="1" custLinFactNeighborX="-2242"/>
      <dgm:spPr>
        <a:solidFill>
          <a:srgbClr val="22889E"/>
        </a:solidFill>
      </dgm:spPr>
    </dgm:pt>
    <dgm:pt modelId="{6504F098-8516-924F-A4D6-17F68D86DB83}" type="pres">
      <dgm:prSet presAssocID="{C918C088-8CFE-4F43-9D37-C9311AE7BD65}" presName="linearProcess" presStyleCnt="0"/>
      <dgm:spPr/>
    </dgm:pt>
    <dgm:pt modelId="{3FC61197-81C5-8E49-9EB1-3F42350A3E35}" type="pres">
      <dgm:prSet presAssocID="{40A4C9BF-92AD-8540-BE2D-31E75F677C90}" presName="textNode" presStyleLbl="node1" presStyleIdx="0" presStyleCnt="5">
        <dgm:presLayoutVars>
          <dgm:bulletEnabled val="1"/>
        </dgm:presLayoutVars>
      </dgm:prSet>
      <dgm:spPr/>
      <dgm:t>
        <a:bodyPr/>
        <a:lstStyle/>
        <a:p>
          <a:endParaRPr lang="en-US"/>
        </a:p>
      </dgm:t>
    </dgm:pt>
    <dgm:pt modelId="{8BFB8B42-FE99-014B-B3E2-F08ADA5D2B92}" type="pres">
      <dgm:prSet presAssocID="{88331974-F0B5-2841-8BDC-F2519B42B02A}" presName="sibTrans" presStyleCnt="0"/>
      <dgm:spPr/>
    </dgm:pt>
    <dgm:pt modelId="{47887457-4AAD-054F-A0BC-8EA05E4922D1}" type="pres">
      <dgm:prSet presAssocID="{FE566CEA-881B-6541-989E-9EEF285614BB}" presName="textNode" presStyleLbl="node1" presStyleIdx="1" presStyleCnt="5">
        <dgm:presLayoutVars>
          <dgm:bulletEnabled val="1"/>
        </dgm:presLayoutVars>
      </dgm:prSet>
      <dgm:spPr/>
      <dgm:t>
        <a:bodyPr/>
        <a:lstStyle/>
        <a:p>
          <a:endParaRPr lang="en-US"/>
        </a:p>
      </dgm:t>
    </dgm:pt>
    <dgm:pt modelId="{26FD507E-9472-4B44-9EE1-E6E1AE5859D8}" type="pres">
      <dgm:prSet presAssocID="{376A8A7C-E64A-3B4D-944E-CF2B0D950F4D}" presName="sibTrans" presStyleCnt="0"/>
      <dgm:spPr/>
    </dgm:pt>
    <dgm:pt modelId="{F96D324C-F62D-8E4A-8140-90CA20FBEC59}" type="pres">
      <dgm:prSet presAssocID="{58CCAC20-3494-EF4B-AC40-B641ECBDCC82}" presName="textNode" presStyleLbl="node1" presStyleIdx="2" presStyleCnt="5">
        <dgm:presLayoutVars>
          <dgm:bulletEnabled val="1"/>
        </dgm:presLayoutVars>
      </dgm:prSet>
      <dgm:spPr/>
      <dgm:t>
        <a:bodyPr/>
        <a:lstStyle/>
        <a:p>
          <a:endParaRPr lang="en-US"/>
        </a:p>
      </dgm:t>
    </dgm:pt>
    <dgm:pt modelId="{4C052399-9A67-0A40-9541-81F7E367A7B7}" type="pres">
      <dgm:prSet presAssocID="{15F426CA-97D7-7240-A157-3C8D103097B3}" presName="sibTrans" presStyleCnt="0"/>
      <dgm:spPr/>
    </dgm:pt>
    <dgm:pt modelId="{E8CBD2D0-D66F-D644-8A86-19E5D01ED5D0}" type="pres">
      <dgm:prSet presAssocID="{C536BD7F-9BF7-4448-9CA0-C13CFC97ECB2}" presName="textNode" presStyleLbl="node1" presStyleIdx="3" presStyleCnt="5" custLinFactNeighborX="33267" custLinFactNeighborY="-3604">
        <dgm:presLayoutVars>
          <dgm:bulletEnabled val="1"/>
        </dgm:presLayoutVars>
      </dgm:prSet>
      <dgm:spPr/>
      <dgm:t>
        <a:bodyPr/>
        <a:lstStyle/>
        <a:p>
          <a:endParaRPr lang="en-US"/>
        </a:p>
      </dgm:t>
    </dgm:pt>
    <dgm:pt modelId="{A9BACC35-098A-A241-8D24-3A872FE1D9F7}" type="pres">
      <dgm:prSet presAssocID="{A104504D-8BD2-914E-ADC3-DCCA8B683CE5}" presName="sibTrans" presStyleCnt="0"/>
      <dgm:spPr/>
    </dgm:pt>
    <dgm:pt modelId="{6BA25087-8291-AE4F-9F8D-06C158B3EE71}" type="pres">
      <dgm:prSet presAssocID="{85F153DF-21A1-C149-8F48-4EEF6DD4C16F}" presName="textNode" presStyleLbl="node1" presStyleIdx="4" presStyleCnt="5">
        <dgm:presLayoutVars>
          <dgm:bulletEnabled val="1"/>
        </dgm:presLayoutVars>
      </dgm:prSet>
      <dgm:spPr/>
      <dgm:t>
        <a:bodyPr/>
        <a:lstStyle/>
        <a:p>
          <a:endParaRPr lang="en-US"/>
        </a:p>
      </dgm:t>
    </dgm:pt>
  </dgm:ptLst>
  <dgm:cxnLst>
    <dgm:cxn modelId="{452665E3-3BC5-D342-9E2E-6EF18FE31B40}" srcId="{C918C088-8CFE-4F43-9D37-C9311AE7BD65}" destId="{FE566CEA-881B-6541-989E-9EEF285614BB}" srcOrd="1" destOrd="0" parTransId="{350B8828-CC91-444B-A3C4-70FC1AD574AE}" sibTransId="{376A8A7C-E64A-3B4D-944E-CF2B0D950F4D}"/>
    <dgm:cxn modelId="{1E80D238-3992-7349-8273-C31617C3E5B9}" type="presOf" srcId="{40A4C9BF-92AD-8540-BE2D-31E75F677C90}" destId="{3FC61197-81C5-8E49-9EB1-3F42350A3E35}" srcOrd="0" destOrd="0" presId="urn:microsoft.com/office/officeart/2005/8/layout/hProcess9"/>
    <dgm:cxn modelId="{6CD02545-108D-8145-AC73-82D250D57301}" type="presOf" srcId="{85F153DF-21A1-C149-8F48-4EEF6DD4C16F}" destId="{6BA25087-8291-AE4F-9F8D-06C158B3EE71}" srcOrd="0" destOrd="0" presId="urn:microsoft.com/office/officeart/2005/8/layout/hProcess9"/>
    <dgm:cxn modelId="{154BDAC6-0815-F94B-948C-A6070E5831EA}" type="presOf" srcId="{58CCAC20-3494-EF4B-AC40-B641ECBDCC82}" destId="{F96D324C-F62D-8E4A-8140-90CA20FBEC59}" srcOrd="0" destOrd="0" presId="urn:microsoft.com/office/officeart/2005/8/layout/hProcess9"/>
    <dgm:cxn modelId="{E13AA4BC-D41C-724D-A6EC-452D2A10BFDF}" type="presOf" srcId="{FE566CEA-881B-6541-989E-9EEF285614BB}" destId="{47887457-4AAD-054F-A0BC-8EA05E4922D1}" srcOrd="0" destOrd="0" presId="urn:microsoft.com/office/officeart/2005/8/layout/hProcess9"/>
    <dgm:cxn modelId="{39EE0ABE-C33C-474D-9004-017B39AC8B78}" srcId="{C918C088-8CFE-4F43-9D37-C9311AE7BD65}" destId="{58CCAC20-3494-EF4B-AC40-B641ECBDCC82}" srcOrd="2" destOrd="0" parTransId="{B7B7077C-EAE3-6446-9928-4DF92FFC8C6C}" sibTransId="{15F426CA-97D7-7240-A157-3C8D103097B3}"/>
    <dgm:cxn modelId="{DF4C0A1D-75CC-E143-932B-49D069692771}" srcId="{C918C088-8CFE-4F43-9D37-C9311AE7BD65}" destId="{C536BD7F-9BF7-4448-9CA0-C13CFC97ECB2}" srcOrd="3" destOrd="0" parTransId="{006B9210-CB23-EE47-8275-559D6D95F786}" sibTransId="{A104504D-8BD2-914E-ADC3-DCCA8B683CE5}"/>
    <dgm:cxn modelId="{D9401404-32BB-514C-8D13-7B16D7D56E4B}" type="presOf" srcId="{C918C088-8CFE-4F43-9D37-C9311AE7BD65}" destId="{18A78C02-87B5-3647-B2E4-77BD8DC75D68}" srcOrd="0" destOrd="0" presId="urn:microsoft.com/office/officeart/2005/8/layout/hProcess9"/>
    <dgm:cxn modelId="{A014925A-C722-3E4B-89CA-0FAD57BD24CD}" srcId="{C918C088-8CFE-4F43-9D37-C9311AE7BD65}" destId="{40A4C9BF-92AD-8540-BE2D-31E75F677C90}" srcOrd="0" destOrd="0" parTransId="{84E6FA8B-E4A7-E240-99EE-08AE97465777}" sibTransId="{88331974-F0B5-2841-8BDC-F2519B42B02A}"/>
    <dgm:cxn modelId="{B4159039-0C92-C643-85A2-E51DFEBCC585}" type="presOf" srcId="{C536BD7F-9BF7-4448-9CA0-C13CFC97ECB2}" destId="{E8CBD2D0-D66F-D644-8A86-19E5D01ED5D0}" srcOrd="0" destOrd="0" presId="urn:microsoft.com/office/officeart/2005/8/layout/hProcess9"/>
    <dgm:cxn modelId="{5751CF6A-A7CB-ED47-9E1D-0249B581F7AA}" srcId="{C918C088-8CFE-4F43-9D37-C9311AE7BD65}" destId="{85F153DF-21A1-C149-8F48-4EEF6DD4C16F}" srcOrd="4" destOrd="0" parTransId="{923FEDA9-91EF-F04D-A228-FD56A28FA1C5}" sibTransId="{7CBE3E33-9C33-AF4C-83B7-389D00E8AC43}"/>
    <dgm:cxn modelId="{4D591FFC-19DF-F74C-A958-798FDDEBA1A7}" type="presParOf" srcId="{18A78C02-87B5-3647-B2E4-77BD8DC75D68}" destId="{EB4F63E7-6358-064D-92ED-89AEC2133FF3}" srcOrd="0" destOrd="0" presId="urn:microsoft.com/office/officeart/2005/8/layout/hProcess9"/>
    <dgm:cxn modelId="{B3DCD753-1327-3048-95D8-A136C01A92ED}" type="presParOf" srcId="{18A78C02-87B5-3647-B2E4-77BD8DC75D68}" destId="{6504F098-8516-924F-A4D6-17F68D86DB83}" srcOrd="1" destOrd="0" presId="urn:microsoft.com/office/officeart/2005/8/layout/hProcess9"/>
    <dgm:cxn modelId="{98C4D32B-8C85-3E4C-89F2-796E7E9E80C9}" type="presParOf" srcId="{6504F098-8516-924F-A4D6-17F68D86DB83}" destId="{3FC61197-81C5-8E49-9EB1-3F42350A3E35}" srcOrd="0" destOrd="0" presId="urn:microsoft.com/office/officeart/2005/8/layout/hProcess9"/>
    <dgm:cxn modelId="{E9E10313-8290-194B-B1F0-72A6DC404743}" type="presParOf" srcId="{6504F098-8516-924F-A4D6-17F68D86DB83}" destId="{8BFB8B42-FE99-014B-B3E2-F08ADA5D2B92}" srcOrd="1" destOrd="0" presId="urn:microsoft.com/office/officeart/2005/8/layout/hProcess9"/>
    <dgm:cxn modelId="{24662FB9-679C-EF41-B16F-8C600626D0E9}" type="presParOf" srcId="{6504F098-8516-924F-A4D6-17F68D86DB83}" destId="{47887457-4AAD-054F-A0BC-8EA05E4922D1}" srcOrd="2" destOrd="0" presId="urn:microsoft.com/office/officeart/2005/8/layout/hProcess9"/>
    <dgm:cxn modelId="{D17DEF85-E8ED-724D-9093-65EBF268EA74}" type="presParOf" srcId="{6504F098-8516-924F-A4D6-17F68D86DB83}" destId="{26FD507E-9472-4B44-9EE1-E6E1AE5859D8}" srcOrd="3" destOrd="0" presId="urn:microsoft.com/office/officeart/2005/8/layout/hProcess9"/>
    <dgm:cxn modelId="{C0E04AAF-07E4-A84C-981C-FB9CCCDA2C3D}" type="presParOf" srcId="{6504F098-8516-924F-A4D6-17F68D86DB83}" destId="{F96D324C-F62D-8E4A-8140-90CA20FBEC59}" srcOrd="4" destOrd="0" presId="urn:microsoft.com/office/officeart/2005/8/layout/hProcess9"/>
    <dgm:cxn modelId="{A7B74F15-1512-1443-9780-B2B6676833B7}" type="presParOf" srcId="{6504F098-8516-924F-A4D6-17F68D86DB83}" destId="{4C052399-9A67-0A40-9541-81F7E367A7B7}" srcOrd="5" destOrd="0" presId="urn:microsoft.com/office/officeart/2005/8/layout/hProcess9"/>
    <dgm:cxn modelId="{B95C09FB-B184-6B45-B67E-0846FE6A10C7}" type="presParOf" srcId="{6504F098-8516-924F-A4D6-17F68D86DB83}" destId="{E8CBD2D0-D66F-D644-8A86-19E5D01ED5D0}" srcOrd="6" destOrd="0" presId="urn:microsoft.com/office/officeart/2005/8/layout/hProcess9"/>
    <dgm:cxn modelId="{F308E031-C6F3-A74D-968E-7C526C8DFC18}" type="presParOf" srcId="{6504F098-8516-924F-A4D6-17F68D86DB83}" destId="{A9BACC35-098A-A241-8D24-3A872FE1D9F7}" srcOrd="7" destOrd="0" presId="urn:microsoft.com/office/officeart/2005/8/layout/hProcess9"/>
    <dgm:cxn modelId="{72D771A3-248D-8144-81DB-54C140B087D1}" type="presParOf" srcId="{6504F098-8516-924F-A4D6-17F68D86DB83}" destId="{6BA25087-8291-AE4F-9F8D-06C158B3EE71}"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EB79D50-E694-6748-90E6-9EF2A22B2C63}" type="doc">
      <dgm:prSet loTypeId="urn:microsoft.com/office/officeart/2008/layout/HexagonCluster" loCatId="" qsTypeId="urn:microsoft.com/office/officeart/2005/8/quickstyle/simple4" qsCatId="simple" csTypeId="urn:microsoft.com/office/officeart/2005/8/colors/accent1_2" csCatId="accent1" phldr="1"/>
      <dgm:spPr/>
      <dgm:t>
        <a:bodyPr/>
        <a:lstStyle/>
        <a:p>
          <a:endParaRPr lang="en-US"/>
        </a:p>
      </dgm:t>
    </dgm:pt>
    <dgm:pt modelId="{56BF0DF5-DCA5-3B42-A0F4-6A20FAC7B8F4}">
      <dgm:prSet phldrT="[Text]"/>
      <dgm:spPr>
        <a:solidFill>
          <a:srgbClr val="00B050"/>
        </a:solidFill>
      </dgm:spPr>
      <dgm:t>
        <a:bodyPr/>
        <a:lstStyle/>
        <a:p>
          <a:r>
            <a:rPr lang="en-US" dirty="0" smtClean="0"/>
            <a:t>Mental Capacity Act 2005</a:t>
          </a:r>
          <a:endParaRPr lang="en-US" dirty="0"/>
        </a:p>
      </dgm:t>
    </dgm:pt>
    <dgm:pt modelId="{FECD4CE2-D59E-F841-92AC-B33D95BF8838}" type="parTrans" cxnId="{485DCBD3-A470-5E4C-81D6-5DB3BAAE0208}">
      <dgm:prSet/>
      <dgm:spPr/>
      <dgm:t>
        <a:bodyPr/>
        <a:lstStyle/>
        <a:p>
          <a:endParaRPr lang="en-US"/>
        </a:p>
      </dgm:t>
    </dgm:pt>
    <dgm:pt modelId="{5969D2AE-7209-CD4F-B7A8-67410CF84B12}" type="sibTrans" cxnId="{485DCBD3-A470-5E4C-81D6-5DB3BAAE0208}">
      <dgm:prSet/>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t="-8000" b="-8000"/>
          </a:stretch>
        </a:blipFill>
      </dgm:spPr>
      <dgm:t>
        <a:bodyPr/>
        <a:lstStyle/>
        <a:p>
          <a:endParaRPr lang="en-US"/>
        </a:p>
      </dgm:t>
    </dgm:pt>
    <dgm:pt modelId="{A354DEE7-E296-B944-904B-6D16A4397925}">
      <dgm:prSet phldrT="[Text]"/>
      <dgm:spPr>
        <a:solidFill>
          <a:srgbClr val="00B050"/>
        </a:solidFill>
      </dgm:spPr>
      <dgm:t>
        <a:bodyPr/>
        <a:lstStyle/>
        <a:p>
          <a:r>
            <a:rPr lang="en-US" dirty="0" smtClean="0"/>
            <a:t>Care Act 2014</a:t>
          </a:r>
          <a:endParaRPr lang="en-US" dirty="0"/>
        </a:p>
      </dgm:t>
    </dgm:pt>
    <dgm:pt modelId="{235DA1D1-11E1-5C4A-B420-A9B7230642D6}" type="parTrans" cxnId="{62C4A598-DF46-8B42-972D-B210D81ECF29}">
      <dgm:prSet/>
      <dgm:spPr/>
      <dgm:t>
        <a:bodyPr/>
        <a:lstStyle/>
        <a:p>
          <a:endParaRPr lang="en-US"/>
        </a:p>
      </dgm:t>
    </dgm:pt>
    <dgm:pt modelId="{E258F9CB-B929-4A47-8869-28B0DBAC8928}" type="sibTrans" cxnId="{62C4A598-DF46-8B42-972D-B210D81ECF29}">
      <dgm:prSet/>
      <dgm:spPr>
        <a:blipFill>
          <a:blip xmlns:r="http://schemas.openxmlformats.org/officeDocument/2006/relationships" r:embed="rId2" cstate="email">
            <a:extLst>
              <a:ext uri="{28A0092B-C50C-407E-A947-70E740481C1C}">
                <a14:useLocalDpi xmlns:a14="http://schemas.microsoft.com/office/drawing/2010/main" val="0"/>
              </a:ext>
            </a:extLst>
          </a:blip>
          <a:srcRect/>
          <a:stretch>
            <a:fillRect l="-15000" r="-15000"/>
          </a:stretch>
        </a:blipFill>
      </dgm:spPr>
      <dgm:t>
        <a:bodyPr/>
        <a:lstStyle/>
        <a:p>
          <a:endParaRPr lang="en-US"/>
        </a:p>
      </dgm:t>
    </dgm:pt>
    <dgm:pt modelId="{BC70B0D1-E6DF-C043-BF12-B3F2868AE6D3}">
      <dgm:prSet phldrT="[Text]"/>
      <dgm:spPr>
        <a:solidFill>
          <a:srgbClr val="0070C0"/>
        </a:solidFill>
      </dgm:spPr>
      <dgm:t>
        <a:bodyPr/>
        <a:lstStyle/>
        <a:p>
          <a:r>
            <a:rPr lang="en-US" dirty="0" smtClean="0"/>
            <a:t>MCA 2005 </a:t>
          </a:r>
          <a:r>
            <a:rPr lang="en-US" dirty="0" err="1" smtClean="0"/>
            <a:t>DoL</a:t>
          </a:r>
          <a:endParaRPr lang="en-US" dirty="0"/>
        </a:p>
      </dgm:t>
    </dgm:pt>
    <dgm:pt modelId="{C054F1A7-8D37-7246-9F4E-C871118F0638}" type="parTrans" cxnId="{AFC6AE16-D9BE-064E-B661-23622289A137}">
      <dgm:prSet/>
      <dgm:spPr/>
      <dgm:t>
        <a:bodyPr/>
        <a:lstStyle/>
        <a:p>
          <a:endParaRPr lang="en-US"/>
        </a:p>
      </dgm:t>
    </dgm:pt>
    <dgm:pt modelId="{CC33FE3C-0915-DB42-A697-737FBC16665D}" type="sibTrans" cxnId="{AFC6AE16-D9BE-064E-B661-23622289A137}">
      <dgm:prSet/>
      <dgm:spPr>
        <a:blipFill>
          <a:blip xmlns:r="http://schemas.openxmlformats.org/officeDocument/2006/relationships" r:embed="rId3" cstate="email">
            <a:extLst>
              <a:ext uri="{28A0092B-C50C-407E-A947-70E740481C1C}">
                <a14:useLocalDpi xmlns:a14="http://schemas.microsoft.com/office/drawing/2010/main" val="0"/>
              </a:ext>
            </a:extLst>
          </a:blip>
          <a:srcRect/>
          <a:stretch>
            <a:fillRect l="-15000" r="-15000"/>
          </a:stretch>
        </a:blipFill>
      </dgm:spPr>
      <dgm:t>
        <a:bodyPr/>
        <a:lstStyle/>
        <a:p>
          <a:endParaRPr lang="en-US"/>
        </a:p>
      </dgm:t>
    </dgm:pt>
    <dgm:pt modelId="{EF011591-4220-F44C-BA36-22C4CB27667E}">
      <dgm:prSet/>
      <dgm:spPr>
        <a:solidFill>
          <a:srgbClr val="C00000"/>
        </a:solidFill>
      </dgm:spPr>
      <dgm:t>
        <a:bodyPr/>
        <a:lstStyle/>
        <a:p>
          <a:r>
            <a:rPr lang="en-US" dirty="0" smtClean="0"/>
            <a:t>Inherent jurisdiction</a:t>
          </a:r>
          <a:endParaRPr lang="en-US" dirty="0"/>
        </a:p>
      </dgm:t>
    </dgm:pt>
    <dgm:pt modelId="{541047E6-FD9A-7945-8EA2-1F2CD94E9ECA}" type="parTrans" cxnId="{15B333FE-34E2-EC43-9A78-99EF6766696D}">
      <dgm:prSet/>
      <dgm:spPr/>
      <dgm:t>
        <a:bodyPr/>
        <a:lstStyle/>
        <a:p>
          <a:endParaRPr lang="en-US"/>
        </a:p>
      </dgm:t>
    </dgm:pt>
    <dgm:pt modelId="{2336F3B1-4D52-8144-80E2-6EDDEFD70371}" type="sibTrans" cxnId="{15B333FE-34E2-EC43-9A78-99EF6766696D}">
      <dgm:prSet/>
      <dgm:spPr>
        <a:blipFill>
          <a:blip xmlns:r="http://schemas.openxmlformats.org/officeDocument/2006/relationships" r:embed="rId4" cstate="email">
            <a:extLst>
              <a:ext uri="{28A0092B-C50C-407E-A947-70E740481C1C}">
                <a14:useLocalDpi xmlns:a14="http://schemas.microsoft.com/office/drawing/2010/main" val="0"/>
              </a:ext>
            </a:extLst>
          </a:blip>
          <a:srcRect/>
          <a:stretch>
            <a:fillRect l="-7000" r="-7000"/>
          </a:stretch>
        </a:blipFill>
      </dgm:spPr>
      <dgm:t>
        <a:bodyPr/>
        <a:lstStyle/>
        <a:p>
          <a:endParaRPr lang="en-US"/>
        </a:p>
      </dgm:t>
    </dgm:pt>
    <dgm:pt modelId="{9F3A0F60-F074-A046-B9A0-CB93A167B438}">
      <dgm:prSet/>
      <dgm:spPr>
        <a:solidFill>
          <a:schemeClr val="accent3"/>
        </a:solidFill>
      </dgm:spPr>
      <dgm:t>
        <a:bodyPr/>
        <a:lstStyle/>
        <a:p>
          <a:r>
            <a:rPr lang="en-US" dirty="0" smtClean="0"/>
            <a:t>Beyond health &amp; social care</a:t>
          </a:r>
          <a:endParaRPr lang="en-US" dirty="0"/>
        </a:p>
      </dgm:t>
    </dgm:pt>
    <dgm:pt modelId="{869A6C77-6CC4-3E4B-AA2E-438A431D123B}" type="parTrans" cxnId="{B4E409CE-5F63-F84F-8E09-27853F441936}">
      <dgm:prSet/>
      <dgm:spPr/>
      <dgm:t>
        <a:bodyPr/>
        <a:lstStyle/>
        <a:p>
          <a:endParaRPr lang="en-US"/>
        </a:p>
      </dgm:t>
    </dgm:pt>
    <dgm:pt modelId="{0CC7D27C-F298-3346-BA31-DD3CFAC8F483}" type="sibTrans" cxnId="{B4E409CE-5F63-F84F-8E09-27853F441936}">
      <dgm:prSet/>
      <dgm:spPr>
        <a:blipFill>
          <a:blip xmlns:r="http://schemas.openxmlformats.org/officeDocument/2006/relationships" r:embed="rId5" cstate="email">
            <a:extLst>
              <a:ext uri="{28A0092B-C50C-407E-A947-70E740481C1C}">
                <a14:useLocalDpi xmlns:a14="http://schemas.microsoft.com/office/drawing/2010/main" val="0"/>
              </a:ext>
            </a:extLst>
          </a:blip>
          <a:srcRect/>
          <a:stretch>
            <a:fillRect l="-7000" r="-7000"/>
          </a:stretch>
        </a:blipFill>
      </dgm:spPr>
      <dgm:t>
        <a:bodyPr/>
        <a:lstStyle/>
        <a:p>
          <a:endParaRPr lang="en-US"/>
        </a:p>
      </dgm:t>
    </dgm:pt>
    <dgm:pt modelId="{3CAC7C18-108B-274D-BED3-F3037FD1A8D8}">
      <dgm:prSet/>
      <dgm:spPr>
        <a:solidFill>
          <a:srgbClr val="0070C0"/>
        </a:solidFill>
      </dgm:spPr>
      <dgm:t>
        <a:bodyPr/>
        <a:lstStyle/>
        <a:p>
          <a:r>
            <a:rPr lang="en-US" dirty="0" smtClean="0"/>
            <a:t>Mental Health Act 1983</a:t>
          </a:r>
          <a:endParaRPr lang="en-US" dirty="0"/>
        </a:p>
      </dgm:t>
    </dgm:pt>
    <dgm:pt modelId="{49DCDDC3-1E28-CB4C-B5B9-6DACF2C0A899}" type="parTrans" cxnId="{6F772D73-035A-AA4F-BAB4-BE49C1E7B835}">
      <dgm:prSet/>
      <dgm:spPr/>
      <dgm:t>
        <a:bodyPr/>
        <a:lstStyle/>
        <a:p>
          <a:endParaRPr lang="en-US"/>
        </a:p>
      </dgm:t>
    </dgm:pt>
    <dgm:pt modelId="{DC00B10C-8163-0842-9CB4-C507CD762ADB}" type="sibTrans" cxnId="{6F772D73-035A-AA4F-BAB4-BE49C1E7B835}">
      <dgm:prSet/>
      <dgm:spPr>
        <a:blipFill>
          <a:blip xmlns:r="http://schemas.openxmlformats.org/officeDocument/2006/relationships" r:embed="rId6" cstate="email">
            <a:extLst>
              <a:ext uri="{28A0092B-C50C-407E-A947-70E740481C1C}">
                <a14:useLocalDpi xmlns:a14="http://schemas.microsoft.com/office/drawing/2010/main" val="0"/>
              </a:ext>
            </a:extLst>
          </a:blip>
          <a:srcRect/>
          <a:stretch>
            <a:fillRect l="-31000" r="-31000"/>
          </a:stretch>
        </a:blipFill>
      </dgm:spPr>
      <dgm:t>
        <a:bodyPr/>
        <a:lstStyle/>
        <a:p>
          <a:endParaRPr lang="en-US"/>
        </a:p>
      </dgm:t>
    </dgm:pt>
    <dgm:pt modelId="{A6F1F639-4038-9149-97BA-3A9AB008ABD8}">
      <dgm:prSet phldrT="[Text]"/>
      <dgm:spPr>
        <a:solidFill>
          <a:srgbClr val="0070C0"/>
        </a:solidFill>
      </dgm:spPr>
      <dgm:t>
        <a:bodyPr/>
        <a:lstStyle/>
        <a:p>
          <a:r>
            <a:rPr lang="en-US" dirty="0" smtClean="0"/>
            <a:t>Powers of entry</a:t>
          </a:r>
          <a:endParaRPr lang="en-US" dirty="0"/>
        </a:p>
      </dgm:t>
    </dgm:pt>
    <dgm:pt modelId="{4DF4E04A-DE00-1642-9387-02A72F9640BF}" type="parTrans" cxnId="{C0F7799F-8713-054B-95D8-9CA5D83AFFFA}">
      <dgm:prSet/>
      <dgm:spPr/>
      <dgm:t>
        <a:bodyPr/>
        <a:lstStyle/>
        <a:p>
          <a:endParaRPr lang="en-US"/>
        </a:p>
      </dgm:t>
    </dgm:pt>
    <dgm:pt modelId="{5BAEDE22-4851-5345-B4FC-5846C4264F27}" type="sibTrans" cxnId="{C0F7799F-8713-054B-95D8-9CA5D83AFFFA}">
      <dgm:prSet/>
      <dgm:spPr>
        <a:blipFill>
          <a:blip xmlns:r="http://schemas.openxmlformats.org/officeDocument/2006/relationships" r:embed="rId7">
            <a:extLst>
              <a:ext uri="{28A0092B-C50C-407E-A947-70E740481C1C}">
                <a14:useLocalDpi xmlns:a14="http://schemas.microsoft.com/office/drawing/2010/main" val="0"/>
              </a:ext>
            </a:extLst>
          </a:blip>
          <a:srcRect/>
          <a:stretch>
            <a:fillRect l="-8000" r="-8000"/>
          </a:stretch>
        </a:blipFill>
      </dgm:spPr>
      <dgm:t>
        <a:bodyPr/>
        <a:lstStyle/>
        <a:p>
          <a:endParaRPr lang="en-US"/>
        </a:p>
      </dgm:t>
    </dgm:pt>
    <dgm:pt modelId="{0C11C137-1146-6242-86FA-4F48688B4A73}">
      <dgm:prSet phldrT="[Text]"/>
      <dgm:spPr>
        <a:solidFill>
          <a:srgbClr val="0070C0"/>
        </a:solidFill>
      </dgm:spPr>
      <dgm:t>
        <a:bodyPr/>
        <a:lstStyle/>
        <a:p>
          <a:r>
            <a:rPr lang="en-US" dirty="0" smtClean="0"/>
            <a:t>Data Protection Act 1998</a:t>
          </a:r>
          <a:endParaRPr lang="en-US" dirty="0"/>
        </a:p>
      </dgm:t>
    </dgm:pt>
    <dgm:pt modelId="{9EBF8FA6-5FF7-1B4A-94F0-A2F68778D9EA}" type="parTrans" cxnId="{C175EC83-5093-B64C-8005-BD20A2085FF6}">
      <dgm:prSet/>
      <dgm:spPr/>
      <dgm:t>
        <a:bodyPr/>
        <a:lstStyle/>
        <a:p>
          <a:endParaRPr lang="en-US"/>
        </a:p>
      </dgm:t>
    </dgm:pt>
    <dgm:pt modelId="{D55FC364-DE4A-B342-9CC0-7AC518F7C53A}" type="sibTrans" cxnId="{C175EC83-5093-B64C-8005-BD20A2085FF6}">
      <dgm:prSet/>
      <dgm:spPr>
        <a:ln>
          <a:noFill/>
        </a:ln>
      </dgm:spPr>
      <dgm:t>
        <a:bodyPr/>
        <a:lstStyle/>
        <a:p>
          <a:endParaRPr lang="en-US"/>
        </a:p>
      </dgm:t>
    </dgm:pt>
    <dgm:pt modelId="{63B1A3E0-4A14-3240-A6D9-1B4F7AA8E674}" type="pres">
      <dgm:prSet presAssocID="{FEB79D50-E694-6748-90E6-9EF2A22B2C63}" presName="Name0" presStyleCnt="0">
        <dgm:presLayoutVars>
          <dgm:chMax val="21"/>
          <dgm:chPref val="21"/>
        </dgm:presLayoutVars>
      </dgm:prSet>
      <dgm:spPr/>
      <dgm:t>
        <a:bodyPr/>
        <a:lstStyle/>
        <a:p>
          <a:endParaRPr lang="en-US"/>
        </a:p>
      </dgm:t>
    </dgm:pt>
    <dgm:pt modelId="{3B26B270-B90B-4948-A472-9FD4EEF2BDC8}" type="pres">
      <dgm:prSet presAssocID="{56BF0DF5-DCA5-3B42-A0F4-6A20FAC7B8F4}" presName="text1" presStyleCnt="0"/>
      <dgm:spPr/>
    </dgm:pt>
    <dgm:pt modelId="{77345BDF-4053-5544-9BE4-E3911E9AD102}" type="pres">
      <dgm:prSet presAssocID="{56BF0DF5-DCA5-3B42-A0F4-6A20FAC7B8F4}" presName="textRepeatNode" presStyleLbl="alignNode1" presStyleIdx="0" presStyleCnt="8">
        <dgm:presLayoutVars>
          <dgm:chMax val="0"/>
          <dgm:chPref val="0"/>
          <dgm:bulletEnabled val="1"/>
        </dgm:presLayoutVars>
      </dgm:prSet>
      <dgm:spPr/>
      <dgm:t>
        <a:bodyPr/>
        <a:lstStyle/>
        <a:p>
          <a:endParaRPr lang="en-US"/>
        </a:p>
      </dgm:t>
    </dgm:pt>
    <dgm:pt modelId="{0512A02B-0FAF-7647-AE0F-65910C60014E}" type="pres">
      <dgm:prSet presAssocID="{56BF0DF5-DCA5-3B42-A0F4-6A20FAC7B8F4}" presName="textaccent1" presStyleCnt="0"/>
      <dgm:spPr/>
    </dgm:pt>
    <dgm:pt modelId="{F6691996-6889-5049-8F98-4FDE5A867104}" type="pres">
      <dgm:prSet presAssocID="{56BF0DF5-DCA5-3B42-A0F4-6A20FAC7B8F4}" presName="accentRepeatNode" presStyleLbl="solidAlignAcc1" presStyleIdx="0" presStyleCnt="16"/>
      <dgm:spPr/>
    </dgm:pt>
    <dgm:pt modelId="{4B127F87-8F19-A84F-8AE8-FE5D488E5F59}" type="pres">
      <dgm:prSet presAssocID="{5969D2AE-7209-CD4F-B7A8-67410CF84B12}" presName="image1" presStyleCnt="0"/>
      <dgm:spPr/>
    </dgm:pt>
    <dgm:pt modelId="{35D70301-B407-6C4F-A37F-C11F4E2AD940}" type="pres">
      <dgm:prSet presAssocID="{5969D2AE-7209-CD4F-B7A8-67410CF84B12}" presName="imageRepeatNode" presStyleLbl="alignAcc1" presStyleIdx="0" presStyleCnt="8" custLinFactNeighborY="0"/>
      <dgm:spPr/>
      <dgm:t>
        <a:bodyPr/>
        <a:lstStyle/>
        <a:p>
          <a:endParaRPr lang="en-US"/>
        </a:p>
      </dgm:t>
    </dgm:pt>
    <dgm:pt modelId="{D159A3B6-51F5-CB43-AC95-A1C09E8B671A}" type="pres">
      <dgm:prSet presAssocID="{5969D2AE-7209-CD4F-B7A8-67410CF84B12}" presName="imageaccent1" presStyleCnt="0"/>
      <dgm:spPr/>
    </dgm:pt>
    <dgm:pt modelId="{50551012-41C7-B84C-A2FF-675043761FA8}" type="pres">
      <dgm:prSet presAssocID="{5969D2AE-7209-CD4F-B7A8-67410CF84B12}" presName="accentRepeatNode" presStyleLbl="solidAlignAcc1" presStyleIdx="1" presStyleCnt="16"/>
      <dgm:spPr/>
    </dgm:pt>
    <dgm:pt modelId="{D7B90427-AA86-0A41-A655-07805520C27B}" type="pres">
      <dgm:prSet presAssocID="{3CAC7C18-108B-274D-BED3-F3037FD1A8D8}" presName="text2" presStyleCnt="0"/>
      <dgm:spPr/>
    </dgm:pt>
    <dgm:pt modelId="{F2E405A1-779B-874E-8F6D-6428259FB73C}" type="pres">
      <dgm:prSet presAssocID="{3CAC7C18-108B-274D-BED3-F3037FD1A8D8}" presName="textRepeatNode" presStyleLbl="alignNode1" presStyleIdx="1" presStyleCnt="8">
        <dgm:presLayoutVars>
          <dgm:chMax val="0"/>
          <dgm:chPref val="0"/>
          <dgm:bulletEnabled val="1"/>
        </dgm:presLayoutVars>
      </dgm:prSet>
      <dgm:spPr/>
      <dgm:t>
        <a:bodyPr/>
        <a:lstStyle/>
        <a:p>
          <a:endParaRPr lang="en-US"/>
        </a:p>
      </dgm:t>
    </dgm:pt>
    <dgm:pt modelId="{026432B1-9661-104D-8B35-D094D2B13C90}" type="pres">
      <dgm:prSet presAssocID="{3CAC7C18-108B-274D-BED3-F3037FD1A8D8}" presName="textaccent2" presStyleCnt="0"/>
      <dgm:spPr/>
    </dgm:pt>
    <dgm:pt modelId="{AC13E670-7C7C-794D-B93C-33493A45C49F}" type="pres">
      <dgm:prSet presAssocID="{3CAC7C18-108B-274D-BED3-F3037FD1A8D8}" presName="accentRepeatNode" presStyleLbl="solidAlignAcc1" presStyleIdx="2" presStyleCnt="16"/>
      <dgm:spPr/>
    </dgm:pt>
    <dgm:pt modelId="{3D6B431E-70E4-9441-8ADD-C7B929532081}" type="pres">
      <dgm:prSet presAssocID="{DC00B10C-8163-0842-9CB4-C507CD762ADB}" presName="image2" presStyleCnt="0"/>
      <dgm:spPr/>
    </dgm:pt>
    <dgm:pt modelId="{4230F6F6-DE83-2C4F-A652-61BADF6FEA8F}" type="pres">
      <dgm:prSet presAssocID="{DC00B10C-8163-0842-9CB4-C507CD762ADB}" presName="imageRepeatNode" presStyleLbl="alignAcc1" presStyleIdx="1" presStyleCnt="8" custLinFactX="71864" custLinFactY="11006" custLinFactNeighborX="100000" custLinFactNeighborY="100000"/>
      <dgm:spPr/>
      <dgm:t>
        <a:bodyPr/>
        <a:lstStyle/>
        <a:p>
          <a:endParaRPr lang="en-US"/>
        </a:p>
      </dgm:t>
    </dgm:pt>
    <dgm:pt modelId="{4D450EFB-9F9E-4D4B-A478-ADEE090A3207}" type="pres">
      <dgm:prSet presAssocID="{DC00B10C-8163-0842-9CB4-C507CD762ADB}" presName="imageaccent2" presStyleCnt="0"/>
      <dgm:spPr/>
    </dgm:pt>
    <dgm:pt modelId="{846B0153-E3C0-DC40-AF26-87C732AB6E79}" type="pres">
      <dgm:prSet presAssocID="{DC00B10C-8163-0842-9CB4-C507CD762ADB}" presName="accentRepeatNode" presStyleLbl="solidAlignAcc1" presStyleIdx="3" presStyleCnt="16"/>
      <dgm:spPr/>
    </dgm:pt>
    <dgm:pt modelId="{ED647849-4BF4-BC4B-8626-92C0426820BC}" type="pres">
      <dgm:prSet presAssocID="{A354DEE7-E296-B944-904B-6D16A4397925}" presName="text3" presStyleCnt="0"/>
      <dgm:spPr/>
    </dgm:pt>
    <dgm:pt modelId="{F77393D4-A566-AB41-AFC2-538531CC47C7}" type="pres">
      <dgm:prSet presAssocID="{A354DEE7-E296-B944-904B-6D16A4397925}" presName="textRepeatNode" presStyleLbl="alignNode1" presStyleIdx="2" presStyleCnt="8">
        <dgm:presLayoutVars>
          <dgm:chMax val="0"/>
          <dgm:chPref val="0"/>
          <dgm:bulletEnabled val="1"/>
        </dgm:presLayoutVars>
      </dgm:prSet>
      <dgm:spPr/>
      <dgm:t>
        <a:bodyPr/>
        <a:lstStyle/>
        <a:p>
          <a:endParaRPr lang="en-US"/>
        </a:p>
      </dgm:t>
    </dgm:pt>
    <dgm:pt modelId="{A53117CA-3DE9-AD42-BF75-8C99E4E1815C}" type="pres">
      <dgm:prSet presAssocID="{A354DEE7-E296-B944-904B-6D16A4397925}" presName="textaccent3" presStyleCnt="0"/>
      <dgm:spPr/>
    </dgm:pt>
    <dgm:pt modelId="{C1DD8C7E-8BAA-E44C-BC6F-6EB9783F45AC}" type="pres">
      <dgm:prSet presAssocID="{A354DEE7-E296-B944-904B-6D16A4397925}" presName="accentRepeatNode" presStyleLbl="solidAlignAcc1" presStyleIdx="4" presStyleCnt="16"/>
      <dgm:spPr/>
    </dgm:pt>
    <dgm:pt modelId="{2B7718BC-EF1F-7443-9991-06B3AE57E6B4}" type="pres">
      <dgm:prSet presAssocID="{E258F9CB-B929-4A47-8869-28B0DBAC8928}" presName="image3" presStyleCnt="0"/>
      <dgm:spPr/>
    </dgm:pt>
    <dgm:pt modelId="{41F2235B-6AA0-0246-899F-531B6DDE584D}" type="pres">
      <dgm:prSet presAssocID="{E258F9CB-B929-4A47-8869-28B0DBAC8928}" presName="imageRepeatNode" presStyleLbl="alignAcc1" presStyleIdx="2" presStyleCnt="8"/>
      <dgm:spPr/>
      <dgm:t>
        <a:bodyPr/>
        <a:lstStyle/>
        <a:p>
          <a:endParaRPr lang="en-US"/>
        </a:p>
      </dgm:t>
    </dgm:pt>
    <dgm:pt modelId="{973DF60E-0D08-F344-9DE9-1714C6DAB3BF}" type="pres">
      <dgm:prSet presAssocID="{E258F9CB-B929-4A47-8869-28B0DBAC8928}" presName="imageaccent3" presStyleCnt="0"/>
      <dgm:spPr/>
    </dgm:pt>
    <dgm:pt modelId="{E8EFAC2A-1CA1-0542-B82A-73C20853A454}" type="pres">
      <dgm:prSet presAssocID="{E258F9CB-B929-4A47-8869-28B0DBAC8928}" presName="accentRepeatNode" presStyleLbl="solidAlignAcc1" presStyleIdx="5" presStyleCnt="16"/>
      <dgm:spPr/>
    </dgm:pt>
    <dgm:pt modelId="{BB046769-1703-8849-A0B5-5684B9A11209}" type="pres">
      <dgm:prSet presAssocID="{BC70B0D1-E6DF-C043-BF12-B3F2868AE6D3}" presName="text4" presStyleCnt="0"/>
      <dgm:spPr/>
    </dgm:pt>
    <dgm:pt modelId="{4557A63B-A247-4441-A668-A5D6355303AE}" type="pres">
      <dgm:prSet presAssocID="{BC70B0D1-E6DF-C043-BF12-B3F2868AE6D3}" presName="textRepeatNode" presStyleLbl="alignNode1" presStyleIdx="3" presStyleCnt="8" custLinFactY="61421" custLinFactNeighborX="-84963" custLinFactNeighborY="100000">
        <dgm:presLayoutVars>
          <dgm:chMax val="0"/>
          <dgm:chPref val="0"/>
          <dgm:bulletEnabled val="1"/>
        </dgm:presLayoutVars>
      </dgm:prSet>
      <dgm:spPr/>
      <dgm:t>
        <a:bodyPr/>
        <a:lstStyle/>
        <a:p>
          <a:endParaRPr lang="en-US"/>
        </a:p>
      </dgm:t>
    </dgm:pt>
    <dgm:pt modelId="{9E98F804-8F7F-744C-A05F-8CD8445B6461}" type="pres">
      <dgm:prSet presAssocID="{BC70B0D1-E6DF-C043-BF12-B3F2868AE6D3}" presName="textaccent4" presStyleCnt="0"/>
      <dgm:spPr/>
    </dgm:pt>
    <dgm:pt modelId="{7A5FC8D4-078F-7E4A-9CD7-EF845C4420C5}" type="pres">
      <dgm:prSet presAssocID="{BC70B0D1-E6DF-C043-BF12-B3F2868AE6D3}" presName="accentRepeatNode" presStyleLbl="solidAlignAcc1" presStyleIdx="6" presStyleCnt="16"/>
      <dgm:spPr/>
    </dgm:pt>
    <dgm:pt modelId="{AAB4E7E3-5328-254B-AB21-3B743A650743}" type="pres">
      <dgm:prSet presAssocID="{CC33FE3C-0915-DB42-A697-737FBC16665D}" presName="image4" presStyleCnt="0"/>
      <dgm:spPr/>
    </dgm:pt>
    <dgm:pt modelId="{1F44367A-C7EB-8942-9D79-0C493DC49763}" type="pres">
      <dgm:prSet presAssocID="{CC33FE3C-0915-DB42-A697-737FBC16665D}" presName="imageRepeatNode" presStyleLbl="alignAcc1" presStyleIdx="3" presStyleCnt="8"/>
      <dgm:spPr/>
      <dgm:t>
        <a:bodyPr/>
        <a:lstStyle/>
        <a:p>
          <a:endParaRPr lang="en-US"/>
        </a:p>
      </dgm:t>
    </dgm:pt>
    <dgm:pt modelId="{857D784F-F1CF-CF41-AF5B-6708A63CF561}" type="pres">
      <dgm:prSet presAssocID="{CC33FE3C-0915-DB42-A697-737FBC16665D}" presName="imageaccent4" presStyleCnt="0"/>
      <dgm:spPr/>
    </dgm:pt>
    <dgm:pt modelId="{B8B87ABC-35F2-0344-A59B-5416866C31DD}" type="pres">
      <dgm:prSet presAssocID="{CC33FE3C-0915-DB42-A697-737FBC16665D}" presName="accentRepeatNode" presStyleLbl="solidAlignAcc1" presStyleIdx="7" presStyleCnt="16"/>
      <dgm:spPr/>
    </dgm:pt>
    <dgm:pt modelId="{A89DCB4C-4AF8-1741-A8CC-6DCE0BCDD6EA}" type="pres">
      <dgm:prSet presAssocID="{EF011591-4220-F44C-BA36-22C4CB27667E}" presName="text5" presStyleCnt="0"/>
      <dgm:spPr/>
    </dgm:pt>
    <dgm:pt modelId="{3BEC0A4F-38CA-DA46-BA8D-4A4970CF3B2B}" type="pres">
      <dgm:prSet presAssocID="{EF011591-4220-F44C-BA36-22C4CB27667E}" presName="textRepeatNode" presStyleLbl="alignNode1" presStyleIdx="4" presStyleCnt="8" custLinFactNeighborY="5330">
        <dgm:presLayoutVars>
          <dgm:chMax val="0"/>
          <dgm:chPref val="0"/>
          <dgm:bulletEnabled val="1"/>
        </dgm:presLayoutVars>
      </dgm:prSet>
      <dgm:spPr/>
      <dgm:t>
        <a:bodyPr/>
        <a:lstStyle/>
        <a:p>
          <a:endParaRPr lang="en-US"/>
        </a:p>
      </dgm:t>
    </dgm:pt>
    <dgm:pt modelId="{9F0B8C48-F726-E840-8B98-9E401946FE91}" type="pres">
      <dgm:prSet presAssocID="{EF011591-4220-F44C-BA36-22C4CB27667E}" presName="textaccent5" presStyleCnt="0"/>
      <dgm:spPr/>
    </dgm:pt>
    <dgm:pt modelId="{FC2EC342-67F0-BD42-BD11-CD8F21E1B105}" type="pres">
      <dgm:prSet presAssocID="{EF011591-4220-F44C-BA36-22C4CB27667E}" presName="accentRepeatNode" presStyleLbl="solidAlignAcc1" presStyleIdx="8" presStyleCnt="16"/>
      <dgm:spPr/>
    </dgm:pt>
    <dgm:pt modelId="{A3F60387-4095-A44D-9990-1E40358FE7C2}" type="pres">
      <dgm:prSet presAssocID="{2336F3B1-4D52-8144-80E2-6EDDEFD70371}" presName="image5" presStyleCnt="0"/>
      <dgm:spPr/>
    </dgm:pt>
    <dgm:pt modelId="{3F31998B-7BB0-0C4D-B4F1-A7337420CB3A}" type="pres">
      <dgm:prSet presAssocID="{2336F3B1-4D52-8144-80E2-6EDDEFD70371}" presName="imageRepeatNode" presStyleLbl="alignAcc1" presStyleIdx="4" presStyleCnt="8"/>
      <dgm:spPr/>
      <dgm:t>
        <a:bodyPr/>
        <a:lstStyle/>
        <a:p>
          <a:endParaRPr lang="en-US"/>
        </a:p>
      </dgm:t>
    </dgm:pt>
    <dgm:pt modelId="{AA62D9C8-A8AF-2A41-89F8-38E8F4E8E9BD}" type="pres">
      <dgm:prSet presAssocID="{2336F3B1-4D52-8144-80E2-6EDDEFD70371}" presName="imageaccent5" presStyleCnt="0"/>
      <dgm:spPr/>
    </dgm:pt>
    <dgm:pt modelId="{7810E541-3FCC-C047-8176-C57B9ED6807A}" type="pres">
      <dgm:prSet presAssocID="{2336F3B1-4D52-8144-80E2-6EDDEFD70371}" presName="accentRepeatNode" presStyleLbl="solidAlignAcc1" presStyleIdx="9" presStyleCnt="16"/>
      <dgm:spPr/>
    </dgm:pt>
    <dgm:pt modelId="{BA59DF1B-84E9-6D4E-85E8-571F356E9F4C}" type="pres">
      <dgm:prSet presAssocID="{9F3A0F60-F074-A046-B9A0-CB93A167B438}" presName="text6" presStyleCnt="0"/>
      <dgm:spPr/>
    </dgm:pt>
    <dgm:pt modelId="{A7E5E6F4-F680-734D-9595-F689E91614D8}" type="pres">
      <dgm:prSet presAssocID="{9F3A0F60-F074-A046-B9A0-CB93A167B438}" presName="textRepeatNode" presStyleLbl="alignNode1" presStyleIdx="5" presStyleCnt="8">
        <dgm:presLayoutVars>
          <dgm:chMax val="0"/>
          <dgm:chPref val="0"/>
          <dgm:bulletEnabled val="1"/>
        </dgm:presLayoutVars>
      </dgm:prSet>
      <dgm:spPr/>
      <dgm:t>
        <a:bodyPr/>
        <a:lstStyle/>
        <a:p>
          <a:endParaRPr lang="en-US"/>
        </a:p>
      </dgm:t>
    </dgm:pt>
    <dgm:pt modelId="{E8C0692A-6C42-1B49-822C-C2AFBC8FD74B}" type="pres">
      <dgm:prSet presAssocID="{9F3A0F60-F074-A046-B9A0-CB93A167B438}" presName="textaccent6" presStyleCnt="0"/>
      <dgm:spPr/>
    </dgm:pt>
    <dgm:pt modelId="{92047E7F-62C1-E949-B7B9-C3B03F372C74}" type="pres">
      <dgm:prSet presAssocID="{9F3A0F60-F074-A046-B9A0-CB93A167B438}" presName="accentRepeatNode" presStyleLbl="solidAlignAcc1" presStyleIdx="10" presStyleCnt="16"/>
      <dgm:spPr/>
    </dgm:pt>
    <dgm:pt modelId="{CED50989-6C5F-3C40-B4A6-3D5575EFD4E8}" type="pres">
      <dgm:prSet presAssocID="{0CC7D27C-F298-3346-BA31-DD3CFAC8F483}" presName="image6" presStyleCnt="0"/>
      <dgm:spPr/>
    </dgm:pt>
    <dgm:pt modelId="{981758A0-20FE-7C4F-8D74-FF51392A7EE5}" type="pres">
      <dgm:prSet presAssocID="{0CC7D27C-F298-3346-BA31-DD3CFAC8F483}" presName="imageRepeatNode" presStyleLbl="alignAcc1" presStyleIdx="5" presStyleCnt="8"/>
      <dgm:spPr/>
      <dgm:t>
        <a:bodyPr/>
        <a:lstStyle/>
        <a:p>
          <a:endParaRPr lang="en-US"/>
        </a:p>
      </dgm:t>
    </dgm:pt>
    <dgm:pt modelId="{E1128E05-4302-874B-A5A2-FA9AE54E80F6}" type="pres">
      <dgm:prSet presAssocID="{0CC7D27C-F298-3346-BA31-DD3CFAC8F483}" presName="imageaccent6" presStyleCnt="0"/>
      <dgm:spPr/>
    </dgm:pt>
    <dgm:pt modelId="{CF106A86-0F3B-864C-88B3-C4BA27C4CD60}" type="pres">
      <dgm:prSet presAssocID="{0CC7D27C-F298-3346-BA31-DD3CFAC8F483}" presName="accentRepeatNode" presStyleLbl="solidAlignAcc1" presStyleIdx="11" presStyleCnt="16"/>
      <dgm:spPr/>
    </dgm:pt>
    <dgm:pt modelId="{E783AD71-3096-8B42-8762-AC49EE86C431}" type="pres">
      <dgm:prSet presAssocID="{A6F1F639-4038-9149-97BA-3A9AB008ABD8}" presName="text7" presStyleCnt="0"/>
      <dgm:spPr/>
    </dgm:pt>
    <dgm:pt modelId="{F0C17F29-AAC2-2B4E-A2AE-EC891DC2C16F}" type="pres">
      <dgm:prSet presAssocID="{A6F1F639-4038-9149-97BA-3A9AB008ABD8}" presName="textRepeatNode" presStyleLbl="alignNode1" presStyleIdx="6" presStyleCnt="8" custLinFactNeighborX="84998" custLinFactNeighborY="-55480">
        <dgm:presLayoutVars>
          <dgm:chMax val="0"/>
          <dgm:chPref val="0"/>
          <dgm:bulletEnabled val="1"/>
        </dgm:presLayoutVars>
      </dgm:prSet>
      <dgm:spPr/>
      <dgm:t>
        <a:bodyPr/>
        <a:lstStyle/>
        <a:p>
          <a:endParaRPr lang="en-US"/>
        </a:p>
      </dgm:t>
    </dgm:pt>
    <dgm:pt modelId="{C416E996-A1E2-504C-BBA1-937C17C2EA69}" type="pres">
      <dgm:prSet presAssocID="{A6F1F639-4038-9149-97BA-3A9AB008ABD8}" presName="textaccent7" presStyleCnt="0"/>
      <dgm:spPr/>
    </dgm:pt>
    <dgm:pt modelId="{9C47D118-6FA8-BF47-BBD4-36983E2612E8}" type="pres">
      <dgm:prSet presAssocID="{A6F1F639-4038-9149-97BA-3A9AB008ABD8}" presName="accentRepeatNode" presStyleLbl="solidAlignAcc1" presStyleIdx="12" presStyleCnt="16"/>
      <dgm:spPr/>
    </dgm:pt>
    <dgm:pt modelId="{0B485475-8CA1-3341-AE81-DEB5973324D7}" type="pres">
      <dgm:prSet presAssocID="{5BAEDE22-4851-5345-B4FC-5846C4264F27}" presName="image7" presStyleCnt="0"/>
      <dgm:spPr/>
    </dgm:pt>
    <dgm:pt modelId="{459CC9E7-D639-8742-A97D-CB9ED69E5423}" type="pres">
      <dgm:prSet presAssocID="{5BAEDE22-4851-5345-B4FC-5846C4264F27}" presName="imageRepeatNode" presStyleLbl="alignAcc1" presStyleIdx="6" presStyleCnt="8" custLinFactX="72855" custLinFactNeighborX="100000" custLinFactNeighborY="-3596"/>
      <dgm:spPr/>
      <dgm:t>
        <a:bodyPr/>
        <a:lstStyle/>
        <a:p>
          <a:endParaRPr lang="en-US"/>
        </a:p>
      </dgm:t>
    </dgm:pt>
    <dgm:pt modelId="{F0B42675-744C-C447-B7E5-C228DB204E9A}" type="pres">
      <dgm:prSet presAssocID="{5BAEDE22-4851-5345-B4FC-5846C4264F27}" presName="imageaccent7" presStyleCnt="0"/>
      <dgm:spPr/>
    </dgm:pt>
    <dgm:pt modelId="{4C0360A1-CBE3-044E-8C4B-51529402D724}" type="pres">
      <dgm:prSet presAssocID="{5BAEDE22-4851-5345-B4FC-5846C4264F27}" presName="accentRepeatNode" presStyleLbl="solidAlignAcc1" presStyleIdx="13" presStyleCnt="16"/>
      <dgm:spPr>
        <a:ln>
          <a:noFill/>
        </a:ln>
      </dgm:spPr>
      <dgm:t>
        <a:bodyPr/>
        <a:lstStyle/>
        <a:p>
          <a:endParaRPr lang="en-US"/>
        </a:p>
      </dgm:t>
    </dgm:pt>
    <dgm:pt modelId="{5B97CC91-A208-0D40-9FAA-3127EDABEBAD}" type="pres">
      <dgm:prSet presAssocID="{0C11C137-1146-6242-86FA-4F48688B4A73}" presName="text8" presStyleCnt="0"/>
      <dgm:spPr/>
    </dgm:pt>
    <dgm:pt modelId="{0A65DF58-FCA8-3445-8A90-67CE1961EFEC}" type="pres">
      <dgm:prSet presAssocID="{0C11C137-1146-6242-86FA-4F48688B4A73}" presName="textRepeatNode" presStyleLbl="alignNode1" presStyleIdx="7" presStyleCnt="8" custLinFactX="-100000" custLinFactY="-63002" custLinFactNeighborX="-158809" custLinFactNeighborY="-100000">
        <dgm:presLayoutVars>
          <dgm:chMax val="0"/>
          <dgm:chPref val="0"/>
          <dgm:bulletEnabled val="1"/>
        </dgm:presLayoutVars>
      </dgm:prSet>
      <dgm:spPr/>
      <dgm:t>
        <a:bodyPr/>
        <a:lstStyle/>
        <a:p>
          <a:endParaRPr lang="en-US"/>
        </a:p>
      </dgm:t>
    </dgm:pt>
    <dgm:pt modelId="{32A25A2B-477E-AF4D-9236-3BD5C8BB9F1C}" type="pres">
      <dgm:prSet presAssocID="{0C11C137-1146-6242-86FA-4F48688B4A73}" presName="textaccent8" presStyleCnt="0"/>
      <dgm:spPr/>
    </dgm:pt>
    <dgm:pt modelId="{7BB6F704-ACE0-7D4F-8362-BC3AB627B564}" type="pres">
      <dgm:prSet presAssocID="{0C11C137-1146-6242-86FA-4F48688B4A73}" presName="accentRepeatNode" presStyleLbl="solidAlignAcc1" presStyleIdx="14" presStyleCnt="16"/>
      <dgm:spPr>
        <a:ln>
          <a:noFill/>
        </a:ln>
      </dgm:spPr>
      <dgm:t>
        <a:bodyPr/>
        <a:lstStyle/>
        <a:p>
          <a:endParaRPr lang="en-US"/>
        </a:p>
      </dgm:t>
    </dgm:pt>
    <dgm:pt modelId="{5F6AFCEB-B118-9D4B-B4E7-DC9DDC0F497C}" type="pres">
      <dgm:prSet presAssocID="{D55FC364-DE4A-B342-9CC0-7AC518F7C53A}" presName="image8" presStyleCnt="0"/>
      <dgm:spPr/>
    </dgm:pt>
    <dgm:pt modelId="{8B00E510-BAA9-A949-B644-0CF955AF6CE5}" type="pres">
      <dgm:prSet presAssocID="{D55FC364-DE4A-B342-9CC0-7AC518F7C53A}" presName="imageRepeatNode" presStyleLbl="alignAcc1" presStyleIdx="7" presStyleCnt="8" custLinFactX="6936" custLinFactNeighborX="100000" custLinFactNeighborY="-61463"/>
      <dgm:spPr/>
      <dgm:t>
        <a:bodyPr/>
        <a:lstStyle/>
        <a:p>
          <a:endParaRPr lang="en-US"/>
        </a:p>
      </dgm:t>
    </dgm:pt>
    <dgm:pt modelId="{2177F639-8021-4542-BBAB-4FB740637354}" type="pres">
      <dgm:prSet presAssocID="{D55FC364-DE4A-B342-9CC0-7AC518F7C53A}" presName="imageaccent8" presStyleCnt="0"/>
      <dgm:spPr/>
    </dgm:pt>
    <dgm:pt modelId="{C1297DC4-7A6A-CD43-A36D-137B193504CA}" type="pres">
      <dgm:prSet presAssocID="{D55FC364-DE4A-B342-9CC0-7AC518F7C53A}" presName="accentRepeatNode" presStyleLbl="solidAlignAcc1" presStyleIdx="15" presStyleCnt="16"/>
      <dgm:spPr/>
    </dgm:pt>
  </dgm:ptLst>
  <dgm:cxnLst>
    <dgm:cxn modelId="{15B333FE-34E2-EC43-9A78-99EF6766696D}" srcId="{FEB79D50-E694-6748-90E6-9EF2A22B2C63}" destId="{EF011591-4220-F44C-BA36-22C4CB27667E}" srcOrd="4" destOrd="0" parTransId="{541047E6-FD9A-7945-8EA2-1F2CD94E9ECA}" sibTransId="{2336F3B1-4D52-8144-80E2-6EDDEFD70371}"/>
    <dgm:cxn modelId="{5E44D691-D45F-0F42-B956-90748E6AB29A}" type="presOf" srcId="{E258F9CB-B929-4A47-8869-28B0DBAC8928}" destId="{41F2235B-6AA0-0246-899F-531B6DDE584D}" srcOrd="0" destOrd="0" presId="urn:microsoft.com/office/officeart/2008/layout/HexagonCluster"/>
    <dgm:cxn modelId="{82CF2675-130C-674F-BE4E-781FC22C0342}" type="presOf" srcId="{DC00B10C-8163-0842-9CB4-C507CD762ADB}" destId="{4230F6F6-DE83-2C4F-A652-61BADF6FEA8F}" srcOrd="0" destOrd="0" presId="urn:microsoft.com/office/officeart/2008/layout/HexagonCluster"/>
    <dgm:cxn modelId="{C175EC83-5093-B64C-8005-BD20A2085FF6}" srcId="{FEB79D50-E694-6748-90E6-9EF2A22B2C63}" destId="{0C11C137-1146-6242-86FA-4F48688B4A73}" srcOrd="7" destOrd="0" parTransId="{9EBF8FA6-5FF7-1B4A-94F0-A2F68778D9EA}" sibTransId="{D55FC364-DE4A-B342-9CC0-7AC518F7C53A}"/>
    <dgm:cxn modelId="{21461D0F-58A8-2B42-BAF1-8AE8AF82A9CA}" type="presOf" srcId="{3CAC7C18-108B-274D-BED3-F3037FD1A8D8}" destId="{F2E405A1-779B-874E-8F6D-6428259FB73C}" srcOrd="0" destOrd="0" presId="urn:microsoft.com/office/officeart/2008/layout/HexagonCluster"/>
    <dgm:cxn modelId="{DD731FED-D4A4-3242-A3F4-7B7F6078213B}" type="presOf" srcId="{FEB79D50-E694-6748-90E6-9EF2A22B2C63}" destId="{63B1A3E0-4A14-3240-A6D9-1B4F7AA8E674}" srcOrd="0" destOrd="0" presId="urn:microsoft.com/office/officeart/2008/layout/HexagonCluster"/>
    <dgm:cxn modelId="{94D9F473-4736-FF43-9BDF-B26D8C265076}" type="presOf" srcId="{A6F1F639-4038-9149-97BA-3A9AB008ABD8}" destId="{F0C17F29-AAC2-2B4E-A2AE-EC891DC2C16F}" srcOrd="0" destOrd="0" presId="urn:microsoft.com/office/officeart/2008/layout/HexagonCluster"/>
    <dgm:cxn modelId="{6F772D73-035A-AA4F-BAB4-BE49C1E7B835}" srcId="{FEB79D50-E694-6748-90E6-9EF2A22B2C63}" destId="{3CAC7C18-108B-274D-BED3-F3037FD1A8D8}" srcOrd="1" destOrd="0" parTransId="{49DCDDC3-1E28-CB4C-B5B9-6DACF2C0A899}" sibTransId="{DC00B10C-8163-0842-9CB4-C507CD762ADB}"/>
    <dgm:cxn modelId="{24054209-6234-AD4B-B4DD-F69F2921BEDA}" type="presOf" srcId="{9F3A0F60-F074-A046-B9A0-CB93A167B438}" destId="{A7E5E6F4-F680-734D-9595-F689E91614D8}" srcOrd="0" destOrd="0" presId="urn:microsoft.com/office/officeart/2008/layout/HexagonCluster"/>
    <dgm:cxn modelId="{22EE20DA-7C66-1341-AB96-6E64D8EC8E95}" type="presOf" srcId="{A354DEE7-E296-B944-904B-6D16A4397925}" destId="{F77393D4-A566-AB41-AFC2-538531CC47C7}" srcOrd="0" destOrd="0" presId="urn:microsoft.com/office/officeart/2008/layout/HexagonCluster"/>
    <dgm:cxn modelId="{B4E409CE-5F63-F84F-8E09-27853F441936}" srcId="{FEB79D50-E694-6748-90E6-9EF2A22B2C63}" destId="{9F3A0F60-F074-A046-B9A0-CB93A167B438}" srcOrd="5" destOrd="0" parTransId="{869A6C77-6CC4-3E4B-AA2E-438A431D123B}" sibTransId="{0CC7D27C-F298-3346-BA31-DD3CFAC8F483}"/>
    <dgm:cxn modelId="{DF48047F-2A11-544F-B9CE-C45D7397AD2C}" type="presOf" srcId="{0CC7D27C-F298-3346-BA31-DD3CFAC8F483}" destId="{981758A0-20FE-7C4F-8D74-FF51392A7EE5}" srcOrd="0" destOrd="0" presId="urn:microsoft.com/office/officeart/2008/layout/HexagonCluster"/>
    <dgm:cxn modelId="{485DCBD3-A470-5E4C-81D6-5DB3BAAE0208}" srcId="{FEB79D50-E694-6748-90E6-9EF2A22B2C63}" destId="{56BF0DF5-DCA5-3B42-A0F4-6A20FAC7B8F4}" srcOrd="0" destOrd="0" parTransId="{FECD4CE2-D59E-F841-92AC-B33D95BF8838}" sibTransId="{5969D2AE-7209-CD4F-B7A8-67410CF84B12}"/>
    <dgm:cxn modelId="{6262AE1A-7D2D-EA4B-B7C6-59B307B5155D}" type="presOf" srcId="{CC33FE3C-0915-DB42-A697-737FBC16665D}" destId="{1F44367A-C7EB-8942-9D79-0C493DC49763}" srcOrd="0" destOrd="0" presId="urn:microsoft.com/office/officeart/2008/layout/HexagonCluster"/>
    <dgm:cxn modelId="{3171A261-8962-564F-87CE-83B3CED32108}" type="presOf" srcId="{BC70B0D1-E6DF-C043-BF12-B3F2868AE6D3}" destId="{4557A63B-A247-4441-A668-A5D6355303AE}" srcOrd="0" destOrd="0" presId="urn:microsoft.com/office/officeart/2008/layout/HexagonCluster"/>
    <dgm:cxn modelId="{AFC6AE16-D9BE-064E-B661-23622289A137}" srcId="{FEB79D50-E694-6748-90E6-9EF2A22B2C63}" destId="{BC70B0D1-E6DF-C043-BF12-B3F2868AE6D3}" srcOrd="3" destOrd="0" parTransId="{C054F1A7-8D37-7246-9F4E-C871118F0638}" sibTransId="{CC33FE3C-0915-DB42-A697-737FBC16665D}"/>
    <dgm:cxn modelId="{7BB182E0-8B14-CE40-872E-B82AFBFFC20C}" type="presOf" srcId="{EF011591-4220-F44C-BA36-22C4CB27667E}" destId="{3BEC0A4F-38CA-DA46-BA8D-4A4970CF3B2B}" srcOrd="0" destOrd="0" presId="urn:microsoft.com/office/officeart/2008/layout/HexagonCluster"/>
    <dgm:cxn modelId="{62C4A598-DF46-8B42-972D-B210D81ECF29}" srcId="{FEB79D50-E694-6748-90E6-9EF2A22B2C63}" destId="{A354DEE7-E296-B944-904B-6D16A4397925}" srcOrd="2" destOrd="0" parTransId="{235DA1D1-11E1-5C4A-B420-A9B7230642D6}" sibTransId="{E258F9CB-B929-4A47-8869-28B0DBAC8928}"/>
    <dgm:cxn modelId="{2A8AE9D4-8911-2D46-9EE9-D7C8A8945720}" type="presOf" srcId="{56BF0DF5-DCA5-3B42-A0F4-6A20FAC7B8F4}" destId="{77345BDF-4053-5544-9BE4-E3911E9AD102}" srcOrd="0" destOrd="0" presId="urn:microsoft.com/office/officeart/2008/layout/HexagonCluster"/>
    <dgm:cxn modelId="{C8765DB7-C561-9149-9C95-EAC998A77055}" type="presOf" srcId="{0C11C137-1146-6242-86FA-4F48688B4A73}" destId="{0A65DF58-FCA8-3445-8A90-67CE1961EFEC}" srcOrd="0" destOrd="0" presId="urn:microsoft.com/office/officeart/2008/layout/HexagonCluster"/>
    <dgm:cxn modelId="{C4FD821A-E0E1-C740-BAE1-ED3704C33106}" type="presOf" srcId="{2336F3B1-4D52-8144-80E2-6EDDEFD70371}" destId="{3F31998B-7BB0-0C4D-B4F1-A7337420CB3A}" srcOrd="0" destOrd="0" presId="urn:microsoft.com/office/officeart/2008/layout/HexagonCluster"/>
    <dgm:cxn modelId="{5B4C3DA4-8F81-224E-BAF7-DFBD79700A5A}" type="presOf" srcId="{5BAEDE22-4851-5345-B4FC-5846C4264F27}" destId="{459CC9E7-D639-8742-A97D-CB9ED69E5423}" srcOrd="0" destOrd="0" presId="urn:microsoft.com/office/officeart/2008/layout/HexagonCluster"/>
    <dgm:cxn modelId="{6A0AE09D-E4E4-EB4E-84B7-3B265972FB52}" type="presOf" srcId="{5969D2AE-7209-CD4F-B7A8-67410CF84B12}" destId="{35D70301-B407-6C4F-A37F-C11F4E2AD940}" srcOrd="0" destOrd="0" presId="urn:microsoft.com/office/officeart/2008/layout/HexagonCluster"/>
    <dgm:cxn modelId="{0258A3F7-AA4F-AF47-98BF-695248520F15}" type="presOf" srcId="{D55FC364-DE4A-B342-9CC0-7AC518F7C53A}" destId="{8B00E510-BAA9-A949-B644-0CF955AF6CE5}" srcOrd="0" destOrd="0" presId="urn:microsoft.com/office/officeart/2008/layout/HexagonCluster"/>
    <dgm:cxn modelId="{C0F7799F-8713-054B-95D8-9CA5D83AFFFA}" srcId="{FEB79D50-E694-6748-90E6-9EF2A22B2C63}" destId="{A6F1F639-4038-9149-97BA-3A9AB008ABD8}" srcOrd="6" destOrd="0" parTransId="{4DF4E04A-DE00-1642-9387-02A72F9640BF}" sibTransId="{5BAEDE22-4851-5345-B4FC-5846C4264F27}"/>
    <dgm:cxn modelId="{ECFA2D2F-27A5-B84D-AE22-6A2D770F5B5B}" type="presParOf" srcId="{63B1A3E0-4A14-3240-A6D9-1B4F7AA8E674}" destId="{3B26B270-B90B-4948-A472-9FD4EEF2BDC8}" srcOrd="0" destOrd="0" presId="urn:microsoft.com/office/officeart/2008/layout/HexagonCluster"/>
    <dgm:cxn modelId="{9DF975DE-3BFA-7845-B85D-E547F6B89866}" type="presParOf" srcId="{3B26B270-B90B-4948-A472-9FD4EEF2BDC8}" destId="{77345BDF-4053-5544-9BE4-E3911E9AD102}" srcOrd="0" destOrd="0" presId="urn:microsoft.com/office/officeart/2008/layout/HexagonCluster"/>
    <dgm:cxn modelId="{573C751D-0619-BB4B-8FF0-1F747E01F93A}" type="presParOf" srcId="{63B1A3E0-4A14-3240-A6D9-1B4F7AA8E674}" destId="{0512A02B-0FAF-7647-AE0F-65910C60014E}" srcOrd="1" destOrd="0" presId="urn:microsoft.com/office/officeart/2008/layout/HexagonCluster"/>
    <dgm:cxn modelId="{BED5C9C3-ADF7-6746-8049-1DFEE7D424D4}" type="presParOf" srcId="{0512A02B-0FAF-7647-AE0F-65910C60014E}" destId="{F6691996-6889-5049-8F98-4FDE5A867104}" srcOrd="0" destOrd="0" presId="urn:microsoft.com/office/officeart/2008/layout/HexagonCluster"/>
    <dgm:cxn modelId="{ADB8E7F4-1566-0045-A52D-086086C733C1}" type="presParOf" srcId="{63B1A3E0-4A14-3240-A6D9-1B4F7AA8E674}" destId="{4B127F87-8F19-A84F-8AE8-FE5D488E5F59}" srcOrd="2" destOrd="0" presId="urn:microsoft.com/office/officeart/2008/layout/HexagonCluster"/>
    <dgm:cxn modelId="{911E1897-7D00-8147-8059-12E5D51B5401}" type="presParOf" srcId="{4B127F87-8F19-A84F-8AE8-FE5D488E5F59}" destId="{35D70301-B407-6C4F-A37F-C11F4E2AD940}" srcOrd="0" destOrd="0" presId="urn:microsoft.com/office/officeart/2008/layout/HexagonCluster"/>
    <dgm:cxn modelId="{A8341F90-8F6A-7045-BCA0-24288242A09A}" type="presParOf" srcId="{63B1A3E0-4A14-3240-A6D9-1B4F7AA8E674}" destId="{D159A3B6-51F5-CB43-AC95-A1C09E8B671A}" srcOrd="3" destOrd="0" presId="urn:microsoft.com/office/officeart/2008/layout/HexagonCluster"/>
    <dgm:cxn modelId="{69E4B848-7B59-CB48-A763-251CAD5E93D6}" type="presParOf" srcId="{D159A3B6-51F5-CB43-AC95-A1C09E8B671A}" destId="{50551012-41C7-B84C-A2FF-675043761FA8}" srcOrd="0" destOrd="0" presId="urn:microsoft.com/office/officeart/2008/layout/HexagonCluster"/>
    <dgm:cxn modelId="{F2603250-2E45-D44B-9FE3-C788303ADC5A}" type="presParOf" srcId="{63B1A3E0-4A14-3240-A6D9-1B4F7AA8E674}" destId="{D7B90427-AA86-0A41-A655-07805520C27B}" srcOrd="4" destOrd="0" presId="urn:microsoft.com/office/officeart/2008/layout/HexagonCluster"/>
    <dgm:cxn modelId="{E454A04A-A135-174E-BFB9-E2E5890786F5}" type="presParOf" srcId="{D7B90427-AA86-0A41-A655-07805520C27B}" destId="{F2E405A1-779B-874E-8F6D-6428259FB73C}" srcOrd="0" destOrd="0" presId="urn:microsoft.com/office/officeart/2008/layout/HexagonCluster"/>
    <dgm:cxn modelId="{38EF9DDF-BDA1-B340-AFD6-E1B24C92E82A}" type="presParOf" srcId="{63B1A3E0-4A14-3240-A6D9-1B4F7AA8E674}" destId="{026432B1-9661-104D-8B35-D094D2B13C90}" srcOrd="5" destOrd="0" presId="urn:microsoft.com/office/officeart/2008/layout/HexagonCluster"/>
    <dgm:cxn modelId="{0B5C4EBB-8CAD-EE42-BBD7-AF402F2D78C4}" type="presParOf" srcId="{026432B1-9661-104D-8B35-D094D2B13C90}" destId="{AC13E670-7C7C-794D-B93C-33493A45C49F}" srcOrd="0" destOrd="0" presId="urn:microsoft.com/office/officeart/2008/layout/HexagonCluster"/>
    <dgm:cxn modelId="{2141DE48-D03D-0142-A93A-1059C9B10CE4}" type="presParOf" srcId="{63B1A3E0-4A14-3240-A6D9-1B4F7AA8E674}" destId="{3D6B431E-70E4-9441-8ADD-C7B929532081}" srcOrd="6" destOrd="0" presId="urn:microsoft.com/office/officeart/2008/layout/HexagonCluster"/>
    <dgm:cxn modelId="{72878CFB-DB0D-B04D-A4A3-D305069325F1}" type="presParOf" srcId="{3D6B431E-70E4-9441-8ADD-C7B929532081}" destId="{4230F6F6-DE83-2C4F-A652-61BADF6FEA8F}" srcOrd="0" destOrd="0" presId="urn:microsoft.com/office/officeart/2008/layout/HexagonCluster"/>
    <dgm:cxn modelId="{7B06EBB5-E5AB-7B45-B73F-87BC9D703263}" type="presParOf" srcId="{63B1A3E0-4A14-3240-A6D9-1B4F7AA8E674}" destId="{4D450EFB-9F9E-4D4B-A478-ADEE090A3207}" srcOrd="7" destOrd="0" presId="urn:microsoft.com/office/officeart/2008/layout/HexagonCluster"/>
    <dgm:cxn modelId="{418F7C8D-D519-3647-AF0E-AD5DB60DCE22}" type="presParOf" srcId="{4D450EFB-9F9E-4D4B-A478-ADEE090A3207}" destId="{846B0153-E3C0-DC40-AF26-87C732AB6E79}" srcOrd="0" destOrd="0" presId="urn:microsoft.com/office/officeart/2008/layout/HexagonCluster"/>
    <dgm:cxn modelId="{C0CAD31B-26F4-B747-A411-3FD3BF8D6C31}" type="presParOf" srcId="{63B1A3E0-4A14-3240-A6D9-1B4F7AA8E674}" destId="{ED647849-4BF4-BC4B-8626-92C0426820BC}" srcOrd="8" destOrd="0" presId="urn:microsoft.com/office/officeart/2008/layout/HexagonCluster"/>
    <dgm:cxn modelId="{FE83AACF-FBBC-5A43-868C-B3238A9E6B0C}" type="presParOf" srcId="{ED647849-4BF4-BC4B-8626-92C0426820BC}" destId="{F77393D4-A566-AB41-AFC2-538531CC47C7}" srcOrd="0" destOrd="0" presId="urn:microsoft.com/office/officeart/2008/layout/HexagonCluster"/>
    <dgm:cxn modelId="{ADEE81A2-71E3-E54D-BB3B-01AB607C2966}" type="presParOf" srcId="{63B1A3E0-4A14-3240-A6D9-1B4F7AA8E674}" destId="{A53117CA-3DE9-AD42-BF75-8C99E4E1815C}" srcOrd="9" destOrd="0" presId="urn:microsoft.com/office/officeart/2008/layout/HexagonCluster"/>
    <dgm:cxn modelId="{5119F53E-6763-AE40-9092-AC9F239F3CD6}" type="presParOf" srcId="{A53117CA-3DE9-AD42-BF75-8C99E4E1815C}" destId="{C1DD8C7E-8BAA-E44C-BC6F-6EB9783F45AC}" srcOrd="0" destOrd="0" presId="urn:microsoft.com/office/officeart/2008/layout/HexagonCluster"/>
    <dgm:cxn modelId="{58AFC5E5-C036-F246-8E4A-28120BE59B76}" type="presParOf" srcId="{63B1A3E0-4A14-3240-A6D9-1B4F7AA8E674}" destId="{2B7718BC-EF1F-7443-9991-06B3AE57E6B4}" srcOrd="10" destOrd="0" presId="urn:microsoft.com/office/officeart/2008/layout/HexagonCluster"/>
    <dgm:cxn modelId="{73DC5299-7CA4-904E-97EC-8599479D003A}" type="presParOf" srcId="{2B7718BC-EF1F-7443-9991-06B3AE57E6B4}" destId="{41F2235B-6AA0-0246-899F-531B6DDE584D}" srcOrd="0" destOrd="0" presId="urn:microsoft.com/office/officeart/2008/layout/HexagonCluster"/>
    <dgm:cxn modelId="{E8AF5BD3-1738-B64E-8EE6-B863D0C72B04}" type="presParOf" srcId="{63B1A3E0-4A14-3240-A6D9-1B4F7AA8E674}" destId="{973DF60E-0D08-F344-9DE9-1714C6DAB3BF}" srcOrd="11" destOrd="0" presId="urn:microsoft.com/office/officeart/2008/layout/HexagonCluster"/>
    <dgm:cxn modelId="{15BFA847-8109-6E4D-86D4-87398A74DFD7}" type="presParOf" srcId="{973DF60E-0D08-F344-9DE9-1714C6DAB3BF}" destId="{E8EFAC2A-1CA1-0542-B82A-73C20853A454}" srcOrd="0" destOrd="0" presId="urn:microsoft.com/office/officeart/2008/layout/HexagonCluster"/>
    <dgm:cxn modelId="{71226A7C-403D-5144-9BF4-5E66B6D1FD83}" type="presParOf" srcId="{63B1A3E0-4A14-3240-A6D9-1B4F7AA8E674}" destId="{BB046769-1703-8849-A0B5-5684B9A11209}" srcOrd="12" destOrd="0" presId="urn:microsoft.com/office/officeart/2008/layout/HexagonCluster"/>
    <dgm:cxn modelId="{6F06A8EA-01BE-E94D-994F-F69D1BE51C93}" type="presParOf" srcId="{BB046769-1703-8849-A0B5-5684B9A11209}" destId="{4557A63B-A247-4441-A668-A5D6355303AE}" srcOrd="0" destOrd="0" presId="urn:microsoft.com/office/officeart/2008/layout/HexagonCluster"/>
    <dgm:cxn modelId="{3BF4BCDE-7236-4545-AEED-9459F80E6B8F}" type="presParOf" srcId="{63B1A3E0-4A14-3240-A6D9-1B4F7AA8E674}" destId="{9E98F804-8F7F-744C-A05F-8CD8445B6461}" srcOrd="13" destOrd="0" presId="urn:microsoft.com/office/officeart/2008/layout/HexagonCluster"/>
    <dgm:cxn modelId="{CBCAB8ED-D577-0B46-9727-FC57092454EF}" type="presParOf" srcId="{9E98F804-8F7F-744C-A05F-8CD8445B6461}" destId="{7A5FC8D4-078F-7E4A-9CD7-EF845C4420C5}" srcOrd="0" destOrd="0" presId="urn:microsoft.com/office/officeart/2008/layout/HexagonCluster"/>
    <dgm:cxn modelId="{295C7A87-D043-E941-85F7-5225746937EB}" type="presParOf" srcId="{63B1A3E0-4A14-3240-A6D9-1B4F7AA8E674}" destId="{AAB4E7E3-5328-254B-AB21-3B743A650743}" srcOrd="14" destOrd="0" presId="urn:microsoft.com/office/officeart/2008/layout/HexagonCluster"/>
    <dgm:cxn modelId="{A795DCFB-06D2-1942-9984-9882E76C5AD8}" type="presParOf" srcId="{AAB4E7E3-5328-254B-AB21-3B743A650743}" destId="{1F44367A-C7EB-8942-9D79-0C493DC49763}" srcOrd="0" destOrd="0" presId="urn:microsoft.com/office/officeart/2008/layout/HexagonCluster"/>
    <dgm:cxn modelId="{A73BAD83-4930-8C48-BD34-CC4C4A47ABE6}" type="presParOf" srcId="{63B1A3E0-4A14-3240-A6D9-1B4F7AA8E674}" destId="{857D784F-F1CF-CF41-AF5B-6708A63CF561}" srcOrd="15" destOrd="0" presId="urn:microsoft.com/office/officeart/2008/layout/HexagonCluster"/>
    <dgm:cxn modelId="{F7A40767-6647-4B40-AB13-6578483824A0}" type="presParOf" srcId="{857D784F-F1CF-CF41-AF5B-6708A63CF561}" destId="{B8B87ABC-35F2-0344-A59B-5416866C31DD}" srcOrd="0" destOrd="0" presId="urn:microsoft.com/office/officeart/2008/layout/HexagonCluster"/>
    <dgm:cxn modelId="{2E4FA2E9-AF9D-6E4D-B8EA-949D97F45447}" type="presParOf" srcId="{63B1A3E0-4A14-3240-A6D9-1B4F7AA8E674}" destId="{A89DCB4C-4AF8-1741-A8CC-6DCE0BCDD6EA}" srcOrd="16" destOrd="0" presId="urn:microsoft.com/office/officeart/2008/layout/HexagonCluster"/>
    <dgm:cxn modelId="{3C88B7BF-895F-CA49-BF77-311D4BA0A190}" type="presParOf" srcId="{A89DCB4C-4AF8-1741-A8CC-6DCE0BCDD6EA}" destId="{3BEC0A4F-38CA-DA46-BA8D-4A4970CF3B2B}" srcOrd="0" destOrd="0" presId="urn:microsoft.com/office/officeart/2008/layout/HexagonCluster"/>
    <dgm:cxn modelId="{D5AD9E70-0F76-164D-9B81-BDCF9A44EB9A}" type="presParOf" srcId="{63B1A3E0-4A14-3240-A6D9-1B4F7AA8E674}" destId="{9F0B8C48-F726-E840-8B98-9E401946FE91}" srcOrd="17" destOrd="0" presId="urn:microsoft.com/office/officeart/2008/layout/HexagonCluster"/>
    <dgm:cxn modelId="{8AA1EC8F-3E8E-1C43-A099-C9B5B880B519}" type="presParOf" srcId="{9F0B8C48-F726-E840-8B98-9E401946FE91}" destId="{FC2EC342-67F0-BD42-BD11-CD8F21E1B105}" srcOrd="0" destOrd="0" presId="urn:microsoft.com/office/officeart/2008/layout/HexagonCluster"/>
    <dgm:cxn modelId="{EF5B04F9-943E-1D4A-9B74-6523D2C20800}" type="presParOf" srcId="{63B1A3E0-4A14-3240-A6D9-1B4F7AA8E674}" destId="{A3F60387-4095-A44D-9990-1E40358FE7C2}" srcOrd="18" destOrd="0" presId="urn:microsoft.com/office/officeart/2008/layout/HexagonCluster"/>
    <dgm:cxn modelId="{EF8CE984-9BD7-3D41-84E0-5300DB0F8B1F}" type="presParOf" srcId="{A3F60387-4095-A44D-9990-1E40358FE7C2}" destId="{3F31998B-7BB0-0C4D-B4F1-A7337420CB3A}" srcOrd="0" destOrd="0" presId="urn:microsoft.com/office/officeart/2008/layout/HexagonCluster"/>
    <dgm:cxn modelId="{CC8155AA-DE40-914E-9BA7-7F2EA27AA504}" type="presParOf" srcId="{63B1A3E0-4A14-3240-A6D9-1B4F7AA8E674}" destId="{AA62D9C8-A8AF-2A41-89F8-38E8F4E8E9BD}" srcOrd="19" destOrd="0" presId="urn:microsoft.com/office/officeart/2008/layout/HexagonCluster"/>
    <dgm:cxn modelId="{D5B4DAD4-BA14-8A4B-A2DB-3ED1E5219360}" type="presParOf" srcId="{AA62D9C8-A8AF-2A41-89F8-38E8F4E8E9BD}" destId="{7810E541-3FCC-C047-8176-C57B9ED6807A}" srcOrd="0" destOrd="0" presId="urn:microsoft.com/office/officeart/2008/layout/HexagonCluster"/>
    <dgm:cxn modelId="{1BE94EF3-C563-FF4E-AA47-6A8F5FBBFD5D}" type="presParOf" srcId="{63B1A3E0-4A14-3240-A6D9-1B4F7AA8E674}" destId="{BA59DF1B-84E9-6D4E-85E8-571F356E9F4C}" srcOrd="20" destOrd="0" presId="urn:microsoft.com/office/officeart/2008/layout/HexagonCluster"/>
    <dgm:cxn modelId="{54C1CD87-85BF-1440-B633-8ABEF0CEE5D4}" type="presParOf" srcId="{BA59DF1B-84E9-6D4E-85E8-571F356E9F4C}" destId="{A7E5E6F4-F680-734D-9595-F689E91614D8}" srcOrd="0" destOrd="0" presId="urn:microsoft.com/office/officeart/2008/layout/HexagonCluster"/>
    <dgm:cxn modelId="{D80B539A-E32E-C346-8C32-D2DB9414885E}" type="presParOf" srcId="{63B1A3E0-4A14-3240-A6D9-1B4F7AA8E674}" destId="{E8C0692A-6C42-1B49-822C-C2AFBC8FD74B}" srcOrd="21" destOrd="0" presId="urn:microsoft.com/office/officeart/2008/layout/HexagonCluster"/>
    <dgm:cxn modelId="{BC569258-2DBD-C24F-99FA-9D535796CBEA}" type="presParOf" srcId="{E8C0692A-6C42-1B49-822C-C2AFBC8FD74B}" destId="{92047E7F-62C1-E949-B7B9-C3B03F372C74}" srcOrd="0" destOrd="0" presId="urn:microsoft.com/office/officeart/2008/layout/HexagonCluster"/>
    <dgm:cxn modelId="{84F9F641-9FCE-8142-9AD9-9680591D90BB}" type="presParOf" srcId="{63B1A3E0-4A14-3240-A6D9-1B4F7AA8E674}" destId="{CED50989-6C5F-3C40-B4A6-3D5575EFD4E8}" srcOrd="22" destOrd="0" presId="urn:microsoft.com/office/officeart/2008/layout/HexagonCluster"/>
    <dgm:cxn modelId="{D8317513-13EA-3D42-9CFF-E89FD616D36B}" type="presParOf" srcId="{CED50989-6C5F-3C40-B4A6-3D5575EFD4E8}" destId="{981758A0-20FE-7C4F-8D74-FF51392A7EE5}" srcOrd="0" destOrd="0" presId="urn:microsoft.com/office/officeart/2008/layout/HexagonCluster"/>
    <dgm:cxn modelId="{9932CAC1-FFC3-5743-91B3-65A395FCA87D}" type="presParOf" srcId="{63B1A3E0-4A14-3240-A6D9-1B4F7AA8E674}" destId="{E1128E05-4302-874B-A5A2-FA9AE54E80F6}" srcOrd="23" destOrd="0" presId="urn:microsoft.com/office/officeart/2008/layout/HexagonCluster"/>
    <dgm:cxn modelId="{02C77240-3D55-2E4A-A2DD-CB76B40119E8}" type="presParOf" srcId="{E1128E05-4302-874B-A5A2-FA9AE54E80F6}" destId="{CF106A86-0F3B-864C-88B3-C4BA27C4CD60}" srcOrd="0" destOrd="0" presId="urn:microsoft.com/office/officeart/2008/layout/HexagonCluster"/>
    <dgm:cxn modelId="{526F5836-3B96-4F48-8686-958340DFD62E}" type="presParOf" srcId="{63B1A3E0-4A14-3240-A6D9-1B4F7AA8E674}" destId="{E783AD71-3096-8B42-8762-AC49EE86C431}" srcOrd="24" destOrd="0" presId="urn:microsoft.com/office/officeart/2008/layout/HexagonCluster"/>
    <dgm:cxn modelId="{D5A13407-E4EB-4044-9EAC-6025564DBDF5}" type="presParOf" srcId="{E783AD71-3096-8B42-8762-AC49EE86C431}" destId="{F0C17F29-AAC2-2B4E-A2AE-EC891DC2C16F}" srcOrd="0" destOrd="0" presId="urn:microsoft.com/office/officeart/2008/layout/HexagonCluster"/>
    <dgm:cxn modelId="{954F19DC-907A-C641-A478-C62414B3A4FA}" type="presParOf" srcId="{63B1A3E0-4A14-3240-A6D9-1B4F7AA8E674}" destId="{C416E996-A1E2-504C-BBA1-937C17C2EA69}" srcOrd="25" destOrd="0" presId="urn:microsoft.com/office/officeart/2008/layout/HexagonCluster"/>
    <dgm:cxn modelId="{30FF377D-DA69-2747-83BC-A753864F0708}" type="presParOf" srcId="{C416E996-A1E2-504C-BBA1-937C17C2EA69}" destId="{9C47D118-6FA8-BF47-BBD4-36983E2612E8}" srcOrd="0" destOrd="0" presId="urn:microsoft.com/office/officeart/2008/layout/HexagonCluster"/>
    <dgm:cxn modelId="{A0A774E5-B9EB-904B-A4B2-FF3E41E65FF7}" type="presParOf" srcId="{63B1A3E0-4A14-3240-A6D9-1B4F7AA8E674}" destId="{0B485475-8CA1-3341-AE81-DEB5973324D7}" srcOrd="26" destOrd="0" presId="urn:microsoft.com/office/officeart/2008/layout/HexagonCluster"/>
    <dgm:cxn modelId="{2D964DA9-BEF2-8748-BBCD-5DB8DB2E205E}" type="presParOf" srcId="{0B485475-8CA1-3341-AE81-DEB5973324D7}" destId="{459CC9E7-D639-8742-A97D-CB9ED69E5423}" srcOrd="0" destOrd="0" presId="urn:microsoft.com/office/officeart/2008/layout/HexagonCluster"/>
    <dgm:cxn modelId="{B9CA4996-2901-B046-B5DD-FCEDA657E878}" type="presParOf" srcId="{63B1A3E0-4A14-3240-A6D9-1B4F7AA8E674}" destId="{F0B42675-744C-C447-B7E5-C228DB204E9A}" srcOrd="27" destOrd="0" presId="urn:microsoft.com/office/officeart/2008/layout/HexagonCluster"/>
    <dgm:cxn modelId="{E290CF7C-7F5D-B94E-9B92-654741BB0144}" type="presParOf" srcId="{F0B42675-744C-C447-B7E5-C228DB204E9A}" destId="{4C0360A1-CBE3-044E-8C4B-51529402D724}" srcOrd="0" destOrd="0" presId="urn:microsoft.com/office/officeart/2008/layout/HexagonCluster"/>
    <dgm:cxn modelId="{58986EC2-9B87-E44A-A346-0C1924E5EF9F}" type="presParOf" srcId="{63B1A3E0-4A14-3240-A6D9-1B4F7AA8E674}" destId="{5B97CC91-A208-0D40-9FAA-3127EDABEBAD}" srcOrd="28" destOrd="0" presId="urn:microsoft.com/office/officeart/2008/layout/HexagonCluster"/>
    <dgm:cxn modelId="{AFAAB127-5A12-CE40-B02D-9E217EEB0940}" type="presParOf" srcId="{5B97CC91-A208-0D40-9FAA-3127EDABEBAD}" destId="{0A65DF58-FCA8-3445-8A90-67CE1961EFEC}" srcOrd="0" destOrd="0" presId="urn:microsoft.com/office/officeart/2008/layout/HexagonCluster"/>
    <dgm:cxn modelId="{A974AD68-679F-8A4D-BF3E-5759652026D4}" type="presParOf" srcId="{63B1A3E0-4A14-3240-A6D9-1B4F7AA8E674}" destId="{32A25A2B-477E-AF4D-9236-3BD5C8BB9F1C}" srcOrd="29" destOrd="0" presId="urn:microsoft.com/office/officeart/2008/layout/HexagonCluster"/>
    <dgm:cxn modelId="{3FA26101-2E5A-6E40-BDB1-BD123B923027}" type="presParOf" srcId="{32A25A2B-477E-AF4D-9236-3BD5C8BB9F1C}" destId="{7BB6F704-ACE0-7D4F-8362-BC3AB627B564}" srcOrd="0" destOrd="0" presId="urn:microsoft.com/office/officeart/2008/layout/HexagonCluster"/>
    <dgm:cxn modelId="{C235AE40-0974-B444-A5D8-815E3740063C}" type="presParOf" srcId="{63B1A3E0-4A14-3240-A6D9-1B4F7AA8E674}" destId="{5F6AFCEB-B118-9D4B-B4E7-DC9DDC0F497C}" srcOrd="30" destOrd="0" presId="urn:microsoft.com/office/officeart/2008/layout/HexagonCluster"/>
    <dgm:cxn modelId="{EA949422-1F8A-7C4A-9F59-F0B6DB37617A}" type="presParOf" srcId="{5F6AFCEB-B118-9D4B-B4E7-DC9DDC0F497C}" destId="{8B00E510-BAA9-A949-B644-0CF955AF6CE5}" srcOrd="0" destOrd="0" presId="urn:microsoft.com/office/officeart/2008/layout/HexagonCluster"/>
    <dgm:cxn modelId="{FABF92E7-831C-8546-A5B5-D2FEA812DF28}" type="presParOf" srcId="{63B1A3E0-4A14-3240-A6D9-1B4F7AA8E674}" destId="{2177F639-8021-4542-BBAB-4FB740637354}" srcOrd="31" destOrd="0" presId="urn:microsoft.com/office/officeart/2008/layout/HexagonCluster"/>
    <dgm:cxn modelId="{8D26E30A-0C1C-294D-A6D0-D1E6ED3066CD}" type="presParOf" srcId="{2177F639-8021-4542-BBAB-4FB740637354}" destId="{C1297DC4-7A6A-CD43-A36D-137B193504CA}"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5FBA00C-F631-2845-AE1E-04F559A8A6D6}"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1F4FBF06-23D3-0843-A9D5-8DB1A527CE2E}">
      <dgm:prSet phldrT="[Text]"/>
      <dgm:spPr>
        <a:solidFill>
          <a:schemeClr val="tx2">
            <a:alpha val="70000"/>
          </a:schemeClr>
        </a:solidFill>
      </dgm:spPr>
      <dgm:t>
        <a:bodyPr/>
        <a:lstStyle/>
        <a:p>
          <a:r>
            <a:rPr lang="en-GB" dirty="0" smtClean="0">
              <a:solidFill>
                <a:srgbClr val="FFFFFF"/>
              </a:solidFill>
            </a:rPr>
            <a:t>Have sound knowledge of the legal rules in adult social care:</a:t>
          </a:r>
        </a:p>
        <a:p>
          <a:r>
            <a:rPr lang="en-GB" dirty="0" smtClean="0"/>
            <a:t>Powers and duties for intervention + Principles of administrative law</a:t>
          </a:r>
          <a:endParaRPr lang="en-US" dirty="0">
            <a:solidFill>
              <a:srgbClr val="FFFFFF"/>
            </a:solidFill>
          </a:endParaRPr>
        </a:p>
      </dgm:t>
    </dgm:pt>
    <dgm:pt modelId="{AD98EF8F-1491-6543-AEFE-C52FFF5BD415}" type="parTrans" cxnId="{38FF3816-C3FE-4846-8E4F-A4F10A21B2F3}">
      <dgm:prSet/>
      <dgm:spPr/>
      <dgm:t>
        <a:bodyPr/>
        <a:lstStyle/>
        <a:p>
          <a:endParaRPr lang="en-US"/>
        </a:p>
      </dgm:t>
    </dgm:pt>
    <dgm:pt modelId="{5CEF818E-74B7-F847-B4CA-676E23B70F20}" type="sibTrans" cxnId="{38FF3816-C3FE-4846-8E4F-A4F10A21B2F3}">
      <dgm:prSet/>
      <dgm:spPr/>
      <dgm:t>
        <a:bodyPr/>
        <a:lstStyle/>
        <a:p>
          <a:endParaRPr lang="en-US"/>
        </a:p>
      </dgm:t>
    </dgm:pt>
    <dgm:pt modelId="{A74E82A9-FCC1-5549-8023-40AE230AEF44}">
      <dgm:prSet phldrT="[Text]"/>
      <dgm:spPr>
        <a:solidFill>
          <a:schemeClr val="tx2">
            <a:alpha val="70000"/>
          </a:schemeClr>
        </a:solidFill>
      </dgm:spPr>
      <dgm:t>
        <a:bodyPr/>
        <a:lstStyle/>
        <a:p>
          <a:r>
            <a:rPr lang="en-GB" dirty="0" smtClean="0">
              <a:solidFill>
                <a:schemeClr val="bg1"/>
              </a:solidFill>
            </a:rPr>
            <a:t>Be confident in identifying options, weighing their respective merits, and justifying the choices made</a:t>
          </a:r>
          <a:endParaRPr lang="en-US" dirty="0">
            <a:solidFill>
              <a:schemeClr val="bg1"/>
            </a:solidFill>
          </a:endParaRPr>
        </a:p>
      </dgm:t>
    </dgm:pt>
    <dgm:pt modelId="{BD1318EE-D58E-A140-99D2-551BC25329BA}" type="parTrans" cxnId="{4B7B450C-1D19-9741-9259-9507B3932157}">
      <dgm:prSet/>
      <dgm:spPr/>
      <dgm:t>
        <a:bodyPr/>
        <a:lstStyle/>
        <a:p>
          <a:endParaRPr lang="en-US"/>
        </a:p>
      </dgm:t>
    </dgm:pt>
    <dgm:pt modelId="{0A3A2652-225E-F341-A171-9D8EC84062EB}" type="sibTrans" cxnId="{4B7B450C-1D19-9741-9259-9507B3932157}">
      <dgm:prSet/>
      <dgm:spPr/>
      <dgm:t>
        <a:bodyPr/>
        <a:lstStyle/>
        <a:p>
          <a:endParaRPr lang="en-US"/>
        </a:p>
      </dgm:t>
    </dgm:pt>
    <dgm:pt modelId="{04C5B926-4B49-A947-8D28-219F293F1537}">
      <dgm:prSet/>
      <dgm:spPr>
        <a:solidFill>
          <a:schemeClr val="tx2">
            <a:alpha val="70000"/>
          </a:schemeClr>
        </a:solidFill>
      </dgm:spPr>
      <dgm:t>
        <a:bodyPr/>
        <a:lstStyle/>
        <a:p>
          <a:r>
            <a:rPr lang="en-GB" dirty="0" smtClean="0">
              <a:solidFill>
                <a:srgbClr val="FFFFFF"/>
              </a:solidFill>
            </a:rPr>
            <a:t>Abide by a professional code of ethics </a:t>
          </a:r>
          <a:endParaRPr lang="en-US" dirty="0">
            <a:solidFill>
              <a:srgbClr val="FFFFFF"/>
            </a:solidFill>
          </a:endParaRPr>
        </a:p>
      </dgm:t>
    </dgm:pt>
    <dgm:pt modelId="{94848F82-E580-7545-9254-78A77D05F67A}" type="parTrans" cxnId="{E861E3EF-2DA0-E44D-96AE-0253356745D5}">
      <dgm:prSet/>
      <dgm:spPr/>
      <dgm:t>
        <a:bodyPr/>
        <a:lstStyle/>
        <a:p>
          <a:endParaRPr lang="en-US"/>
        </a:p>
      </dgm:t>
    </dgm:pt>
    <dgm:pt modelId="{8A76947E-18CC-7C40-80CD-C4A7E558862B}" type="sibTrans" cxnId="{E861E3EF-2DA0-E44D-96AE-0253356745D5}">
      <dgm:prSet/>
      <dgm:spPr/>
      <dgm:t>
        <a:bodyPr/>
        <a:lstStyle/>
        <a:p>
          <a:endParaRPr lang="en-US"/>
        </a:p>
      </dgm:t>
    </dgm:pt>
    <dgm:pt modelId="{4850D256-7CF6-9C4F-A71B-E2A375061358}">
      <dgm:prSet/>
      <dgm:spPr>
        <a:solidFill>
          <a:schemeClr val="accent5">
            <a:alpha val="80000"/>
          </a:schemeClr>
        </a:solidFill>
      </dgm:spPr>
      <dgm:t>
        <a:bodyPr/>
        <a:lstStyle/>
        <a:p>
          <a:r>
            <a:rPr lang="en-US" dirty="0" smtClean="0">
              <a:solidFill>
                <a:srgbClr val="FFFFFF"/>
              </a:solidFill>
            </a:rPr>
            <a:t>Ensure that human rights are observed</a:t>
          </a:r>
          <a:endParaRPr lang="en-US" dirty="0">
            <a:solidFill>
              <a:srgbClr val="FFFFFF"/>
            </a:solidFill>
          </a:endParaRPr>
        </a:p>
      </dgm:t>
    </dgm:pt>
    <dgm:pt modelId="{6CD69B47-34AF-1F4D-B1F9-B25F6BE268C3}" type="parTrans" cxnId="{E814C9D1-90E5-7F4C-A1BE-BB07918D5810}">
      <dgm:prSet/>
      <dgm:spPr/>
      <dgm:t>
        <a:bodyPr/>
        <a:lstStyle/>
        <a:p>
          <a:endParaRPr lang="en-US"/>
        </a:p>
      </dgm:t>
    </dgm:pt>
    <dgm:pt modelId="{6F95E7F8-A3C3-B341-A262-A3D35A2880BB}" type="sibTrans" cxnId="{E814C9D1-90E5-7F4C-A1BE-BB07918D5810}">
      <dgm:prSet/>
      <dgm:spPr/>
      <dgm:t>
        <a:bodyPr/>
        <a:lstStyle/>
        <a:p>
          <a:endParaRPr lang="en-US"/>
        </a:p>
      </dgm:t>
    </dgm:pt>
    <dgm:pt modelId="{F420335A-6422-1444-95AC-CFEBA6A3757F}">
      <dgm:prSet/>
      <dgm:spPr>
        <a:solidFill>
          <a:schemeClr val="accent5">
            <a:alpha val="80000"/>
          </a:schemeClr>
        </a:solidFill>
      </dgm:spPr>
      <dgm:t>
        <a:bodyPr/>
        <a:lstStyle/>
        <a:p>
          <a:r>
            <a:rPr lang="en-GB" dirty="0" smtClean="0">
              <a:solidFill>
                <a:srgbClr val="FFFFFF"/>
              </a:solidFill>
            </a:rPr>
            <a:t>Be able to identify how real world circumstances fit those legal rules</a:t>
          </a:r>
        </a:p>
      </dgm:t>
    </dgm:pt>
    <dgm:pt modelId="{F71652CD-6CF9-6344-B1D8-88F915C65E68}" type="parTrans" cxnId="{9D78AA21-8D00-DC43-8BF7-D75E25E03726}">
      <dgm:prSet/>
      <dgm:spPr/>
      <dgm:t>
        <a:bodyPr/>
        <a:lstStyle/>
        <a:p>
          <a:endParaRPr lang="en-US"/>
        </a:p>
      </dgm:t>
    </dgm:pt>
    <dgm:pt modelId="{2FA35A3C-6D50-D94F-9AA0-6645F5A75E61}" type="sibTrans" cxnId="{9D78AA21-8D00-DC43-8BF7-D75E25E03726}">
      <dgm:prSet/>
      <dgm:spPr/>
      <dgm:t>
        <a:bodyPr/>
        <a:lstStyle/>
        <a:p>
          <a:endParaRPr lang="en-US"/>
        </a:p>
      </dgm:t>
    </dgm:pt>
    <dgm:pt modelId="{F3913FBD-42C9-EC4B-B0CD-76B19728BBFA}" type="pres">
      <dgm:prSet presAssocID="{D5FBA00C-F631-2845-AE1E-04F559A8A6D6}" presName="linear" presStyleCnt="0">
        <dgm:presLayoutVars>
          <dgm:animLvl val="lvl"/>
          <dgm:resizeHandles val="exact"/>
        </dgm:presLayoutVars>
      </dgm:prSet>
      <dgm:spPr/>
      <dgm:t>
        <a:bodyPr/>
        <a:lstStyle/>
        <a:p>
          <a:endParaRPr lang="en-US"/>
        </a:p>
      </dgm:t>
    </dgm:pt>
    <dgm:pt modelId="{E9260559-B30E-4D4E-AC61-830436423F15}" type="pres">
      <dgm:prSet presAssocID="{1F4FBF06-23D3-0843-A9D5-8DB1A527CE2E}" presName="parentText" presStyleLbl="node1" presStyleIdx="0" presStyleCnt="5">
        <dgm:presLayoutVars>
          <dgm:chMax val="0"/>
          <dgm:bulletEnabled val="1"/>
        </dgm:presLayoutVars>
      </dgm:prSet>
      <dgm:spPr/>
      <dgm:t>
        <a:bodyPr/>
        <a:lstStyle/>
        <a:p>
          <a:endParaRPr lang="en-US"/>
        </a:p>
      </dgm:t>
    </dgm:pt>
    <dgm:pt modelId="{5E96FE49-580F-6C42-AB9A-C2E326DF183E}" type="pres">
      <dgm:prSet presAssocID="{5CEF818E-74B7-F847-B4CA-676E23B70F20}" presName="spacer" presStyleCnt="0"/>
      <dgm:spPr/>
    </dgm:pt>
    <dgm:pt modelId="{8D17D2AD-00B8-8F49-912E-2767BCE51A4D}" type="pres">
      <dgm:prSet presAssocID="{F420335A-6422-1444-95AC-CFEBA6A3757F}" presName="parentText" presStyleLbl="node1" presStyleIdx="1" presStyleCnt="5">
        <dgm:presLayoutVars>
          <dgm:chMax val="0"/>
          <dgm:bulletEnabled val="1"/>
        </dgm:presLayoutVars>
      </dgm:prSet>
      <dgm:spPr/>
      <dgm:t>
        <a:bodyPr/>
        <a:lstStyle/>
        <a:p>
          <a:endParaRPr lang="en-US"/>
        </a:p>
      </dgm:t>
    </dgm:pt>
    <dgm:pt modelId="{23024F43-7B15-9B4F-AE3C-2D6E9922388F}" type="pres">
      <dgm:prSet presAssocID="{2FA35A3C-6D50-D94F-9AA0-6645F5A75E61}" presName="spacer" presStyleCnt="0"/>
      <dgm:spPr/>
    </dgm:pt>
    <dgm:pt modelId="{156BB907-2F7D-394E-A83C-376053DE2BC2}" type="pres">
      <dgm:prSet presAssocID="{04C5B926-4B49-A947-8D28-219F293F1537}" presName="parentText" presStyleLbl="node1" presStyleIdx="2" presStyleCnt="5" custLinFactNeighborX="208">
        <dgm:presLayoutVars>
          <dgm:chMax val="0"/>
          <dgm:bulletEnabled val="1"/>
        </dgm:presLayoutVars>
      </dgm:prSet>
      <dgm:spPr/>
      <dgm:t>
        <a:bodyPr/>
        <a:lstStyle/>
        <a:p>
          <a:endParaRPr lang="en-US"/>
        </a:p>
      </dgm:t>
    </dgm:pt>
    <dgm:pt modelId="{8D9318A4-62F7-084C-BAE0-8CA8385088FB}" type="pres">
      <dgm:prSet presAssocID="{8A76947E-18CC-7C40-80CD-C4A7E558862B}" presName="spacer" presStyleCnt="0"/>
      <dgm:spPr/>
    </dgm:pt>
    <dgm:pt modelId="{FF1AD0AD-CCE3-E447-880A-ED5A22E0D92C}" type="pres">
      <dgm:prSet presAssocID="{4850D256-7CF6-9C4F-A71B-E2A375061358}" presName="parentText" presStyleLbl="node1" presStyleIdx="3" presStyleCnt="5">
        <dgm:presLayoutVars>
          <dgm:chMax val="0"/>
          <dgm:bulletEnabled val="1"/>
        </dgm:presLayoutVars>
      </dgm:prSet>
      <dgm:spPr/>
      <dgm:t>
        <a:bodyPr/>
        <a:lstStyle/>
        <a:p>
          <a:endParaRPr lang="en-US"/>
        </a:p>
      </dgm:t>
    </dgm:pt>
    <dgm:pt modelId="{D1A88E84-2DC2-354B-82F1-59E2B48B553D}" type="pres">
      <dgm:prSet presAssocID="{6F95E7F8-A3C3-B341-A262-A3D35A2880BB}" presName="spacer" presStyleCnt="0"/>
      <dgm:spPr/>
    </dgm:pt>
    <dgm:pt modelId="{9D4CBB00-D8E2-7E48-998C-7C35C90FBD5C}" type="pres">
      <dgm:prSet presAssocID="{A74E82A9-FCC1-5549-8023-40AE230AEF44}" presName="parentText" presStyleLbl="node1" presStyleIdx="4" presStyleCnt="5">
        <dgm:presLayoutVars>
          <dgm:chMax val="0"/>
          <dgm:bulletEnabled val="1"/>
        </dgm:presLayoutVars>
      </dgm:prSet>
      <dgm:spPr/>
      <dgm:t>
        <a:bodyPr/>
        <a:lstStyle/>
        <a:p>
          <a:endParaRPr lang="en-US"/>
        </a:p>
      </dgm:t>
    </dgm:pt>
  </dgm:ptLst>
  <dgm:cxnLst>
    <dgm:cxn modelId="{38FF3816-C3FE-4846-8E4F-A4F10A21B2F3}" srcId="{D5FBA00C-F631-2845-AE1E-04F559A8A6D6}" destId="{1F4FBF06-23D3-0843-A9D5-8DB1A527CE2E}" srcOrd="0" destOrd="0" parTransId="{AD98EF8F-1491-6543-AEFE-C52FFF5BD415}" sibTransId="{5CEF818E-74B7-F847-B4CA-676E23B70F20}"/>
    <dgm:cxn modelId="{E814C9D1-90E5-7F4C-A1BE-BB07918D5810}" srcId="{D5FBA00C-F631-2845-AE1E-04F559A8A6D6}" destId="{4850D256-7CF6-9C4F-A71B-E2A375061358}" srcOrd="3" destOrd="0" parTransId="{6CD69B47-34AF-1F4D-B1F9-B25F6BE268C3}" sibTransId="{6F95E7F8-A3C3-B341-A262-A3D35A2880BB}"/>
    <dgm:cxn modelId="{BEE2946B-867D-41D4-8A92-C701509B7381}" type="presOf" srcId="{A74E82A9-FCC1-5549-8023-40AE230AEF44}" destId="{9D4CBB00-D8E2-7E48-998C-7C35C90FBD5C}" srcOrd="0" destOrd="0" presId="urn:microsoft.com/office/officeart/2005/8/layout/vList2"/>
    <dgm:cxn modelId="{DC68A45D-2114-4642-A891-B62C9AB8234C}" type="presOf" srcId="{F420335A-6422-1444-95AC-CFEBA6A3757F}" destId="{8D17D2AD-00B8-8F49-912E-2767BCE51A4D}" srcOrd="0" destOrd="0" presId="urn:microsoft.com/office/officeart/2005/8/layout/vList2"/>
    <dgm:cxn modelId="{DC49FCB9-0B6B-4A30-B2CB-7CA02A7EDC5E}" type="presOf" srcId="{04C5B926-4B49-A947-8D28-219F293F1537}" destId="{156BB907-2F7D-394E-A83C-376053DE2BC2}" srcOrd="0" destOrd="0" presId="urn:microsoft.com/office/officeart/2005/8/layout/vList2"/>
    <dgm:cxn modelId="{4B7B450C-1D19-9741-9259-9507B3932157}" srcId="{D5FBA00C-F631-2845-AE1E-04F559A8A6D6}" destId="{A74E82A9-FCC1-5549-8023-40AE230AEF44}" srcOrd="4" destOrd="0" parTransId="{BD1318EE-D58E-A140-99D2-551BC25329BA}" sibTransId="{0A3A2652-225E-F341-A171-9D8EC84062EB}"/>
    <dgm:cxn modelId="{D51E04F2-B3F5-45F9-B61E-60BA147E31D2}" type="presOf" srcId="{D5FBA00C-F631-2845-AE1E-04F559A8A6D6}" destId="{F3913FBD-42C9-EC4B-B0CD-76B19728BBFA}" srcOrd="0" destOrd="0" presId="urn:microsoft.com/office/officeart/2005/8/layout/vList2"/>
    <dgm:cxn modelId="{1DFC082D-D06F-4F69-AB95-36DF43268931}" type="presOf" srcId="{4850D256-7CF6-9C4F-A71B-E2A375061358}" destId="{FF1AD0AD-CCE3-E447-880A-ED5A22E0D92C}" srcOrd="0" destOrd="0" presId="urn:microsoft.com/office/officeart/2005/8/layout/vList2"/>
    <dgm:cxn modelId="{9D78AA21-8D00-DC43-8BF7-D75E25E03726}" srcId="{D5FBA00C-F631-2845-AE1E-04F559A8A6D6}" destId="{F420335A-6422-1444-95AC-CFEBA6A3757F}" srcOrd="1" destOrd="0" parTransId="{F71652CD-6CF9-6344-B1D8-88F915C65E68}" sibTransId="{2FA35A3C-6D50-D94F-9AA0-6645F5A75E61}"/>
    <dgm:cxn modelId="{E861E3EF-2DA0-E44D-96AE-0253356745D5}" srcId="{D5FBA00C-F631-2845-AE1E-04F559A8A6D6}" destId="{04C5B926-4B49-A947-8D28-219F293F1537}" srcOrd="2" destOrd="0" parTransId="{94848F82-E580-7545-9254-78A77D05F67A}" sibTransId="{8A76947E-18CC-7C40-80CD-C4A7E558862B}"/>
    <dgm:cxn modelId="{914E8D33-EEBB-4549-B0B8-44E1F3C8C48D}" type="presOf" srcId="{1F4FBF06-23D3-0843-A9D5-8DB1A527CE2E}" destId="{E9260559-B30E-4D4E-AC61-830436423F15}" srcOrd="0" destOrd="0" presId="urn:microsoft.com/office/officeart/2005/8/layout/vList2"/>
    <dgm:cxn modelId="{AC0F4BF4-1EE0-46CD-9ADD-71D43701B52F}" type="presParOf" srcId="{F3913FBD-42C9-EC4B-B0CD-76B19728BBFA}" destId="{E9260559-B30E-4D4E-AC61-830436423F15}" srcOrd="0" destOrd="0" presId="urn:microsoft.com/office/officeart/2005/8/layout/vList2"/>
    <dgm:cxn modelId="{94C677D3-3A84-4D7C-A5BD-2C3E6A552E11}" type="presParOf" srcId="{F3913FBD-42C9-EC4B-B0CD-76B19728BBFA}" destId="{5E96FE49-580F-6C42-AB9A-C2E326DF183E}" srcOrd="1" destOrd="0" presId="urn:microsoft.com/office/officeart/2005/8/layout/vList2"/>
    <dgm:cxn modelId="{5BB99261-15ED-4D96-821E-BFBEB4CB8D63}" type="presParOf" srcId="{F3913FBD-42C9-EC4B-B0CD-76B19728BBFA}" destId="{8D17D2AD-00B8-8F49-912E-2767BCE51A4D}" srcOrd="2" destOrd="0" presId="urn:microsoft.com/office/officeart/2005/8/layout/vList2"/>
    <dgm:cxn modelId="{0C388A04-1EA6-489B-BFE7-C5D2DB9B41A9}" type="presParOf" srcId="{F3913FBD-42C9-EC4B-B0CD-76B19728BBFA}" destId="{23024F43-7B15-9B4F-AE3C-2D6E9922388F}" srcOrd="3" destOrd="0" presId="urn:microsoft.com/office/officeart/2005/8/layout/vList2"/>
    <dgm:cxn modelId="{D79C9A54-9778-4901-8535-4418CA7F4C19}" type="presParOf" srcId="{F3913FBD-42C9-EC4B-B0CD-76B19728BBFA}" destId="{156BB907-2F7D-394E-A83C-376053DE2BC2}" srcOrd="4" destOrd="0" presId="urn:microsoft.com/office/officeart/2005/8/layout/vList2"/>
    <dgm:cxn modelId="{467AC0AF-D6AA-4B84-A94B-76BD34A4122C}" type="presParOf" srcId="{F3913FBD-42C9-EC4B-B0CD-76B19728BBFA}" destId="{8D9318A4-62F7-084C-BAE0-8CA8385088FB}" srcOrd="5" destOrd="0" presId="urn:microsoft.com/office/officeart/2005/8/layout/vList2"/>
    <dgm:cxn modelId="{162452DE-4761-4BD4-84F9-A9C35E0257BA}" type="presParOf" srcId="{F3913FBD-42C9-EC4B-B0CD-76B19728BBFA}" destId="{FF1AD0AD-CCE3-E447-880A-ED5A22E0D92C}" srcOrd="6" destOrd="0" presId="urn:microsoft.com/office/officeart/2005/8/layout/vList2"/>
    <dgm:cxn modelId="{4F297115-8129-4B06-AD9D-2CCAE33BB16C}" type="presParOf" srcId="{F3913FBD-42C9-EC4B-B0CD-76B19728BBFA}" destId="{D1A88E84-2DC2-354B-82F1-59E2B48B553D}" srcOrd="7" destOrd="0" presId="urn:microsoft.com/office/officeart/2005/8/layout/vList2"/>
    <dgm:cxn modelId="{9BD625FF-A1EB-472C-9B8D-A91BC7F8445A}" type="presParOf" srcId="{F3913FBD-42C9-EC4B-B0CD-76B19728BBFA}" destId="{9D4CBB00-D8E2-7E48-998C-7C35C90FBD5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14B30F8-0C15-4045-B4DB-527EAE0BBC85}"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US"/>
        </a:p>
      </dgm:t>
    </dgm:pt>
    <dgm:pt modelId="{632DEC79-4138-E84D-B4B3-D46C1786DD2F}">
      <dgm:prSet phldrT="[Text]"/>
      <dgm:spPr>
        <a:solidFill>
          <a:schemeClr val="accent5"/>
        </a:solidFill>
      </dgm:spPr>
      <dgm:t>
        <a:bodyPr/>
        <a:lstStyle/>
        <a:p>
          <a:r>
            <a:rPr lang="en-US" dirty="0" smtClean="0"/>
            <a:t>The ability to connect relevant legal rules with the professional priorities and objectives of ethical practice</a:t>
          </a:r>
          <a:endParaRPr lang="en-US" dirty="0"/>
        </a:p>
      </dgm:t>
    </dgm:pt>
    <dgm:pt modelId="{A0A4C8A5-58F0-1D45-B33C-8638CD139B9F}" type="parTrans" cxnId="{CE880087-9C9E-2843-9118-29D418ED5A35}">
      <dgm:prSet/>
      <dgm:spPr/>
      <dgm:t>
        <a:bodyPr/>
        <a:lstStyle/>
        <a:p>
          <a:endParaRPr lang="en-US"/>
        </a:p>
      </dgm:t>
    </dgm:pt>
    <dgm:pt modelId="{059A2A37-9CC9-7E4D-B2DB-20FC10680BFE}" type="sibTrans" cxnId="{CE880087-9C9E-2843-9118-29D418ED5A35}">
      <dgm:prSet/>
      <dgm:spPr/>
      <dgm:t>
        <a:bodyPr/>
        <a:lstStyle/>
        <a:p>
          <a:endParaRPr lang="en-US"/>
        </a:p>
      </dgm:t>
    </dgm:pt>
    <dgm:pt modelId="{38B81FCF-FD52-6040-AAAF-4943C89C5616}">
      <dgm:prSet phldrT="[Text]"/>
      <dgm:spPr>
        <a:solidFill>
          <a:srgbClr val="3064AC"/>
        </a:solidFill>
      </dgm:spPr>
      <dgm:t>
        <a:bodyPr/>
        <a:lstStyle/>
        <a:p>
          <a:r>
            <a:rPr lang="en-US" dirty="0" smtClean="0"/>
            <a:t>Sound knowledge of legal rules</a:t>
          </a:r>
          <a:endParaRPr lang="en-US" dirty="0"/>
        </a:p>
      </dgm:t>
    </dgm:pt>
    <dgm:pt modelId="{0EF82E74-A477-6E48-A1B9-36DC47422834}" type="parTrans" cxnId="{32C3F94A-2A8E-DF4E-A54C-FCD41C3EF0AA}">
      <dgm:prSet/>
      <dgm:spPr/>
      <dgm:t>
        <a:bodyPr/>
        <a:lstStyle/>
        <a:p>
          <a:endParaRPr lang="en-US"/>
        </a:p>
      </dgm:t>
    </dgm:pt>
    <dgm:pt modelId="{5B37AD3F-4F35-6D44-9FC7-FA327C6C7B0D}" type="sibTrans" cxnId="{32C3F94A-2A8E-DF4E-A54C-FCD41C3EF0AA}">
      <dgm:prSet/>
      <dgm:spPr/>
      <dgm:t>
        <a:bodyPr/>
        <a:lstStyle/>
        <a:p>
          <a:endParaRPr lang="en-US"/>
        </a:p>
      </dgm:t>
    </dgm:pt>
    <dgm:pt modelId="{DF569BC4-63E7-874E-870C-7FC057FD64B9}">
      <dgm:prSet phldrT="[Text]"/>
      <dgm:spPr>
        <a:solidFill>
          <a:srgbClr val="3366FF"/>
        </a:solidFill>
      </dgm:spPr>
      <dgm:t>
        <a:bodyPr/>
        <a:lstStyle/>
        <a:p>
          <a:r>
            <a:rPr lang="en-US" dirty="0" smtClean="0"/>
            <a:t>Strong engagement with professional ethics</a:t>
          </a:r>
          <a:endParaRPr lang="en-US" dirty="0"/>
        </a:p>
      </dgm:t>
    </dgm:pt>
    <dgm:pt modelId="{B440FC66-8CA4-8E4B-AE6A-7A6EFCC7D73E}" type="parTrans" cxnId="{D48AB736-9EFD-2E42-87C3-9DC98D0FC604}">
      <dgm:prSet/>
      <dgm:spPr/>
      <dgm:t>
        <a:bodyPr/>
        <a:lstStyle/>
        <a:p>
          <a:endParaRPr lang="en-US"/>
        </a:p>
      </dgm:t>
    </dgm:pt>
    <dgm:pt modelId="{0B73DC21-F6E4-434D-8D1F-FA0CBFA10E7D}" type="sibTrans" cxnId="{D48AB736-9EFD-2E42-87C3-9DC98D0FC604}">
      <dgm:prSet/>
      <dgm:spPr/>
      <dgm:t>
        <a:bodyPr/>
        <a:lstStyle/>
        <a:p>
          <a:endParaRPr lang="en-US"/>
        </a:p>
      </dgm:t>
    </dgm:pt>
    <dgm:pt modelId="{57C0E830-0D96-774D-BD18-C6C1F3B98411}">
      <dgm:prSet phldrT="[Text]"/>
      <dgm:spPr>
        <a:solidFill>
          <a:srgbClr val="258760"/>
        </a:solidFill>
      </dgm:spPr>
      <dgm:t>
        <a:bodyPr/>
        <a:lstStyle/>
        <a:p>
          <a:r>
            <a:rPr lang="en-US" dirty="0" smtClean="0"/>
            <a:t>Principles of human rights, equality and social justice</a:t>
          </a:r>
          <a:endParaRPr lang="en-US" dirty="0"/>
        </a:p>
      </dgm:t>
    </dgm:pt>
    <dgm:pt modelId="{FBE36B74-49FB-0F46-A9A2-D27B0C4DCB74}" type="parTrans" cxnId="{95880F04-CCA9-1A4A-8BAB-6C6AEA53554E}">
      <dgm:prSet/>
      <dgm:spPr/>
      <dgm:t>
        <a:bodyPr/>
        <a:lstStyle/>
        <a:p>
          <a:endParaRPr lang="en-US"/>
        </a:p>
      </dgm:t>
    </dgm:pt>
    <dgm:pt modelId="{D897E731-DAD1-254C-AE70-E09D06B8795F}" type="sibTrans" cxnId="{95880F04-CCA9-1A4A-8BAB-6C6AEA53554E}">
      <dgm:prSet/>
      <dgm:spPr/>
      <dgm:t>
        <a:bodyPr/>
        <a:lstStyle/>
        <a:p>
          <a:endParaRPr lang="en-US"/>
        </a:p>
      </dgm:t>
    </dgm:pt>
    <dgm:pt modelId="{39DDB860-E4D9-764D-9661-431332917AB5}" type="pres">
      <dgm:prSet presAssocID="{E14B30F8-0C15-4045-B4DB-527EAE0BBC85}" presName="Name0" presStyleCnt="0">
        <dgm:presLayoutVars>
          <dgm:chPref val="1"/>
          <dgm:dir/>
          <dgm:animOne val="branch"/>
          <dgm:animLvl val="lvl"/>
          <dgm:resizeHandles val="exact"/>
        </dgm:presLayoutVars>
      </dgm:prSet>
      <dgm:spPr/>
      <dgm:t>
        <a:bodyPr/>
        <a:lstStyle/>
        <a:p>
          <a:endParaRPr lang="en-US"/>
        </a:p>
      </dgm:t>
    </dgm:pt>
    <dgm:pt modelId="{9B75EE05-58C8-1543-A3F4-7C71D565DE83}" type="pres">
      <dgm:prSet presAssocID="{632DEC79-4138-E84D-B4B3-D46C1786DD2F}" presName="root1" presStyleCnt="0"/>
      <dgm:spPr/>
    </dgm:pt>
    <dgm:pt modelId="{821EE708-F3DF-0143-9F4F-36A486C62CED}" type="pres">
      <dgm:prSet presAssocID="{632DEC79-4138-E84D-B4B3-D46C1786DD2F}" presName="LevelOneTextNode" presStyleLbl="node0" presStyleIdx="0" presStyleCnt="1" custAng="5400000" custScaleX="246104" custScaleY="40062" custLinFactNeighborX="-89851" custLinFactNeighborY="-1447">
        <dgm:presLayoutVars>
          <dgm:chPref val="3"/>
        </dgm:presLayoutVars>
      </dgm:prSet>
      <dgm:spPr/>
      <dgm:t>
        <a:bodyPr/>
        <a:lstStyle/>
        <a:p>
          <a:endParaRPr lang="en-US"/>
        </a:p>
      </dgm:t>
    </dgm:pt>
    <dgm:pt modelId="{95441466-7460-3A41-B1AF-630BB7420503}" type="pres">
      <dgm:prSet presAssocID="{632DEC79-4138-E84D-B4B3-D46C1786DD2F}" presName="level2hierChild" presStyleCnt="0"/>
      <dgm:spPr/>
    </dgm:pt>
    <dgm:pt modelId="{4198C6B8-9ABA-1141-BB16-B63DE52001A5}" type="pres">
      <dgm:prSet presAssocID="{0EF82E74-A477-6E48-A1B9-36DC47422834}" presName="conn2-1" presStyleLbl="parChTrans1D2" presStyleIdx="0" presStyleCnt="3"/>
      <dgm:spPr/>
      <dgm:t>
        <a:bodyPr/>
        <a:lstStyle/>
        <a:p>
          <a:endParaRPr lang="en-US"/>
        </a:p>
      </dgm:t>
    </dgm:pt>
    <dgm:pt modelId="{6BA7FAF7-6201-0242-B0FD-3ADA99C5DC5D}" type="pres">
      <dgm:prSet presAssocID="{0EF82E74-A477-6E48-A1B9-36DC47422834}" presName="connTx" presStyleLbl="parChTrans1D2" presStyleIdx="0" presStyleCnt="3"/>
      <dgm:spPr/>
      <dgm:t>
        <a:bodyPr/>
        <a:lstStyle/>
        <a:p>
          <a:endParaRPr lang="en-US"/>
        </a:p>
      </dgm:t>
    </dgm:pt>
    <dgm:pt modelId="{140E9A8B-DDF0-9640-8999-CBF93D506178}" type="pres">
      <dgm:prSet presAssocID="{38B81FCF-FD52-6040-AAAF-4943C89C5616}" presName="root2" presStyleCnt="0"/>
      <dgm:spPr/>
    </dgm:pt>
    <dgm:pt modelId="{9EA6847F-BDA8-724B-95F1-A2E6B75D7A55}" type="pres">
      <dgm:prSet presAssocID="{38B81FCF-FD52-6040-AAAF-4943C89C5616}" presName="LevelTwoTextNode" presStyleLbl="node2" presStyleIdx="0" presStyleCnt="3" custLinFactNeighborX="1393">
        <dgm:presLayoutVars>
          <dgm:chPref val="3"/>
        </dgm:presLayoutVars>
      </dgm:prSet>
      <dgm:spPr/>
      <dgm:t>
        <a:bodyPr/>
        <a:lstStyle/>
        <a:p>
          <a:endParaRPr lang="en-US"/>
        </a:p>
      </dgm:t>
    </dgm:pt>
    <dgm:pt modelId="{20EF20EA-48DF-9F46-A432-089704869AEB}" type="pres">
      <dgm:prSet presAssocID="{38B81FCF-FD52-6040-AAAF-4943C89C5616}" presName="level3hierChild" presStyleCnt="0"/>
      <dgm:spPr/>
    </dgm:pt>
    <dgm:pt modelId="{8A1CBFB9-1B17-5643-8978-2DC98100BFAC}" type="pres">
      <dgm:prSet presAssocID="{B440FC66-8CA4-8E4B-AE6A-7A6EFCC7D73E}" presName="conn2-1" presStyleLbl="parChTrans1D2" presStyleIdx="1" presStyleCnt="3"/>
      <dgm:spPr/>
      <dgm:t>
        <a:bodyPr/>
        <a:lstStyle/>
        <a:p>
          <a:endParaRPr lang="en-US"/>
        </a:p>
      </dgm:t>
    </dgm:pt>
    <dgm:pt modelId="{3B0A16B9-7A19-B34D-B3B1-FF4A8C3B3D74}" type="pres">
      <dgm:prSet presAssocID="{B440FC66-8CA4-8E4B-AE6A-7A6EFCC7D73E}" presName="connTx" presStyleLbl="parChTrans1D2" presStyleIdx="1" presStyleCnt="3"/>
      <dgm:spPr/>
      <dgm:t>
        <a:bodyPr/>
        <a:lstStyle/>
        <a:p>
          <a:endParaRPr lang="en-US"/>
        </a:p>
      </dgm:t>
    </dgm:pt>
    <dgm:pt modelId="{2698958F-722B-874C-8C6F-F9E4D4E6149A}" type="pres">
      <dgm:prSet presAssocID="{DF569BC4-63E7-874E-870C-7FC057FD64B9}" presName="root2" presStyleCnt="0"/>
      <dgm:spPr/>
    </dgm:pt>
    <dgm:pt modelId="{1F38442E-177D-CC45-99F0-27173EEDD10F}" type="pres">
      <dgm:prSet presAssocID="{DF569BC4-63E7-874E-870C-7FC057FD64B9}" presName="LevelTwoTextNode" presStyleLbl="node2" presStyleIdx="1" presStyleCnt="3">
        <dgm:presLayoutVars>
          <dgm:chPref val="3"/>
        </dgm:presLayoutVars>
      </dgm:prSet>
      <dgm:spPr/>
      <dgm:t>
        <a:bodyPr/>
        <a:lstStyle/>
        <a:p>
          <a:endParaRPr lang="en-US"/>
        </a:p>
      </dgm:t>
    </dgm:pt>
    <dgm:pt modelId="{CD60666D-1983-C549-B3DB-1D612F9A0783}" type="pres">
      <dgm:prSet presAssocID="{DF569BC4-63E7-874E-870C-7FC057FD64B9}" presName="level3hierChild" presStyleCnt="0"/>
      <dgm:spPr/>
    </dgm:pt>
    <dgm:pt modelId="{7D701CB1-0C65-9C44-92FC-E1242A727CC3}" type="pres">
      <dgm:prSet presAssocID="{FBE36B74-49FB-0F46-A9A2-D27B0C4DCB74}" presName="conn2-1" presStyleLbl="parChTrans1D2" presStyleIdx="2" presStyleCnt="3"/>
      <dgm:spPr/>
      <dgm:t>
        <a:bodyPr/>
        <a:lstStyle/>
        <a:p>
          <a:endParaRPr lang="en-US"/>
        </a:p>
      </dgm:t>
    </dgm:pt>
    <dgm:pt modelId="{D83AA597-3FA0-2E4B-95DD-4073BB91E068}" type="pres">
      <dgm:prSet presAssocID="{FBE36B74-49FB-0F46-A9A2-D27B0C4DCB74}" presName="connTx" presStyleLbl="parChTrans1D2" presStyleIdx="2" presStyleCnt="3"/>
      <dgm:spPr/>
      <dgm:t>
        <a:bodyPr/>
        <a:lstStyle/>
        <a:p>
          <a:endParaRPr lang="en-US"/>
        </a:p>
      </dgm:t>
    </dgm:pt>
    <dgm:pt modelId="{B4A9ED5C-F802-F44E-BA7E-F32B41A785D6}" type="pres">
      <dgm:prSet presAssocID="{57C0E830-0D96-774D-BD18-C6C1F3B98411}" presName="root2" presStyleCnt="0"/>
      <dgm:spPr/>
    </dgm:pt>
    <dgm:pt modelId="{2B5663C6-17BB-9441-B9ED-4A4328F49897}" type="pres">
      <dgm:prSet presAssocID="{57C0E830-0D96-774D-BD18-C6C1F3B98411}" presName="LevelTwoTextNode" presStyleLbl="node2" presStyleIdx="2" presStyleCnt="3">
        <dgm:presLayoutVars>
          <dgm:chPref val="3"/>
        </dgm:presLayoutVars>
      </dgm:prSet>
      <dgm:spPr/>
      <dgm:t>
        <a:bodyPr/>
        <a:lstStyle/>
        <a:p>
          <a:endParaRPr lang="en-US"/>
        </a:p>
      </dgm:t>
    </dgm:pt>
    <dgm:pt modelId="{0B86918E-58AF-5045-B6BD-3D5BFBBEEA0F}" type="pres">
      <dgm:prSet presAssocID="{57C0E830-0D96-774D-BD18-C6C1F3B98411}" presName="level3hierChild" presStyleCnt="0"/>
      <dgm:spPr/>
    </dgm:pt>
  </dgm:ptLst>
  <dgm:cxnLst>
    <dgm:cxn modelId="{B370B7E1-AA23-EB46-A855-0C2B8D6BE0B6}" type="presOf" srcId="{38B81FCF-FD52-6040-AAAF-4943C89C5616}" destId="{9EA6847F-BDA8-724B-95F1-A2E6B75D7A55}" srcOrd="0" destOrd="0" presId="urn:microsoft.com/office/officeart/2008/layout/HorizontalMultiLevelHierarchy"/>
    <dgm:cxn modelId="{72BAC9AB-33CA-2C4F-8106-CAEA270CAF89}" type="presOf" srcId="{0EF82E74-A477-6E48-A1B9-36DC47422834}" destId="{4198C6B8-9ABA-1141-BB16-B63DE52001A5}" srcOrd="0" destOrd="0" presId="urn:microsoft.com/office/officeart/2008/layout/HorizontalMultiLevelHierarchy"/>
    <dgm:cxn modelId="{DEFD3C7F-722A-644E-8760-E63D9018C048}" type="presOf" srcId="{FBE36B74-49FB-0F46-A9A2-D27B0C4DCB74}" destId="{D83AA597-3FA0-2E4B-95DD-4073BB91E068}" srcOrd="1" destOrd="0" presId="urn:microsoft.com/office/officeart/2008/layout/HorizontalMultiLevelHierarchy"/>
    <dgm:cxn modelId="{324696BD-1FD0-624A-9C70-3B04B600F9FB}" type="presOf" srcId="{0EF82E74-A477-6E48-A1B9-36DC47422834}" destId="{6BA7FAF7-6201-0242-B0FD-3ADA99C5DC5D}" srcOrd="1" destOrd="0" presId="urn:microsoft.com/office/officeart/2008/layout/HorizontalMultiLevelHierarchy"/>
    <dgm:cxn modelId="{32C3F94A-2A8E-DF4E-A54C-FCD41C3EF0AA}" srcId="{632DEC79-4138-E84D-B4B3-D46C1786DD2F}" destId="{38B81FCF-FD52-6040-AAAF-4943C89C5616}" srcOrd="0" destOrd="0" parTransId="{0EF82E74-A477-6E48-A1B9-36DC47422834}" sibTransId="{5B37AD3F-4F35-6D44-9FC7-FA327C6C7B0D}"/>
    <dgm:cxn modelId="{B7149E2A-4234-644C-A5E3-7F05714598E4}" type="presOf" srcId="{FBE36B74-49FB-0F46-A9A2-D27B0C4DCB74}" destId="{7D701CB1-0C65-9C44-92FC-E1242A727CC3}" srcOrd="0" destOrd="0" presId="urn:microsoft.com/office/officeart/2008/layout/HorizontalMultiLevelHierarchy"/>
    <dgm:cxn modelId="{A06734F6-CE36-1B4E-9EB9-5FC13DAF623D}" type="presOf" srcId="{E14B30F8-0C15-4045-B4DB-527EAE0BBC85}" destId="{39DDB860-E4D9-764D-9661-431332917AB5}" srcOrd="0" destOrd="0" presId="urn:microsoft.com/office/officeart/2008/layout/HorizontalMultiLevelHierarchy"/>
    <dgm:cxn modelId="{0486F25F-A488-2342-9A1D-F64DE0BB5287}" type="presOf" srcId="{57C0E830-0D96-774D-BD18-C6C1F3B98411}" destId="{2B5663C6-17BB-9441-B9ED-4A4328F49897}" srcOrd="0" destOrd="0" presId="urn:microsoft.com/office/officeart/2008/layout/HorizontalMultiLevelHierarchy"/>
    <dgm:cxn modelId="{2FB8571C-BD42-694F-A7E4-E7E75579A17A}" type="presOf" srcId="{DF569BC4-63E7-874E-870C-7FC057FD64B9}" destId="{1F38442E-177D-CC45-99F0-27173EEDD10F}" srcOrd="0" destOrd="0" presId="urn:microsoft.com/office/officeart/2008/layout/HorizontalMultiLevelHierarchy"/>
    <dgm:cxn modelId="{35E2E2BC-5D01-5143-8C8A-29A96E8639A5}" type="presOf" srcId="{B440FC66-8CA4-8E4B-AE6A-7A6EFCC7D73E}" destId="{8A1CBFB9-1B17-5643-8978-2DC98100BFAC}" srcOrd="0" destOrd="0" presId="urn:microsoft.com/office/officeart/2008/layout/HorizontalMultiLevelHierarchy"/>
    <dgm:cxn modelId="{EE05A83F-2FDF-E142-B6CC-6260075D4E03}" type="presOf" srcId="{B440FC66-8CA4-8E4B-AE6A-7A6EFCC7D73E}" destId="{3B0A16B9-7A19-B34D-B3B1-FF4A8C3B3D74}" srcOrd="1" destOrd="0" presId="urn:microsoft.com/office/officeart/2008/layout/HorizontalMultiLevelHierarchy"/>
    <dgm:cxn modelId="{A6C86A46-73F3-E945-A160-7F16BF534412}" type="presOf" srcId="{632DEC79-4138-E84D-B4B3-D46C1786DD2F}" destId="{821EE708-F3DF-0143-9F4F-36A486C62CED}" srcOrd="0" destOrd="0" presId="urn:microsoft.com/office/officeart/2008/layout/HorizontalMultiLevelHierarchy"/>
    <dgm:cxn modelId="{D48AB736-9EFD-2E42-87C3-9DC98D0FC604}" srcId="{632DEC79-4138-E84D-B4B3-D46C1786DD2F}" destId="{DF569BC4-63E7-874E-870C-7FC057FD64B9}" srcOrd="1" destOrd="0" parTransId="{B440FC66-8CA4-8E4B-AE6A-7A6EFCC7D73E}" sibTransId="{0B73DC21-F6E4-434D-8D1F-FA0CBFA10E7D}"/>
    <dgm:cxn modelId="{95880F04-CCA9-1A4A-8BAB-6C6AEA53554E}" srcId="{632DEC79-4138-E84D-B4B3-D46C1786DD2F}" destId="{57C0E830-0D96-774D-BD18-C6C1F3B98411}" srcOrd="2" destOrd="0" parTransId="{FBE36B74-49FB-0F46-A9A2-D27B0C4DCB74}" sibTransId="{D897E731-DAD1-254C-AE70-E09D06B8795F}"/>
    <dgm:cxn modelId="{CE880087-9C9E-2843-9118-29D418ED5A35}" srcId="{E14B30F8-0C15-4045-B4DB-527EAE0BBC85}" destId="{632DEC79-4138-E84D-B4B3-D46C1786DD2F}" srcOrd="0" destOrd="0" parTransId="{A0A4C8A5-58F0-1D45-B33C-8638CD139B9F}" sibTransId="{059A2A37-9CC9-7E4D-B2DB-20FC10680BFE}"/>
    <dgm:cxn modelId="{59F55D0B-1B59-394E-B22D-9B600DD98386}" type="presParOf" srcId="{39DDB860-E4D9-764D-9661-431332917AB5}" destId="{9B75EE05-58C8-1543-A3F4-7C71D565DE83}" srcOrd="0" destOrd="0" presId="urn:microsoft.com/office/officeart/2008/layout/HorizontalMultiLevelHierarchy"/>
    <dgm:cxn modelId="{2666798A-0578-2448-9E22-629A2BFE34D1}" type="presParOf" srcId="{9B75EE05-58C8-1543-A3F4-7C71D565DE83}" destId="{821EE708-F3DF-0143-9F4F-36A486C62CED}" srcOrd="0" destOrd="0" presId="urn:microsoft.com/office/officeart/2008/layout/HorizontalMultiLevelHierarchy"/>
    <dgm:cxn modelId="{7EE22128-4A71-6C45-9D7C-3ECA4832FE62}" type="presParOf" srcId="{9B75EE05-58C8-1543-A3F4-7C71D565DE83}" destId="{95441466-7460-3A41-B1AF-630BB7420503}" srcOrd="1" destOrd="0" presId="urn:microsoft.com/office/officeart/2008/layout/HorizontalMultiLevelHierarchy"/>
    <dgm:cxn modelId="{3CFA5092-DC1F-984C-B68D-C0BFC929F2F3}" type="presParOf" srcId="{95441466-7460-3A41-B1AF-630BB7420503}" destId="{4198C6B8-9ABA-1141-BB16-B63DE52001A5}" srcOrd="0" destOrd="0" presId="urn:microsoft.com/office/officeart/2008/layout/HorizontalMultiLevelHierarchy"/>
    <dgm:cxn modelId="{409EC5AD-C225-684B-A61B-9924E2606AB9}" type="presParOf" srcId="{4198C6B8-9ABA-1141-BB16-B63DE52001A5}" destId="{6BA7FAF7-6201-0242-B0FD-3ADA99C5DC5D}" srcOrd="0" destOrd="0" presId="urn:microsoft.com/office/officeart/2008/layout/HorizontalMultiLevelHierarchy"/>
    <dgm:cxn modelId="{72998D86-5DF3-B642-A4AF-2D88CE74E9B7}" type="presParOf" srcId="{95441466-7460-3A41-B1AF-630BB7420503}" destId="{140E9A8B-DDF0-9640-8999-CBF93D506178}" srcOrd="1" destOrd="0" presId="urn:microsoft.com/office/officeart/2008/layout/HorizontalMultiLevelHierarchy"/>
    <dgm:cxn modelId="{D86A0F82-A9DA-FD44-A720-EFD2800BF696}" type="presParOf" srcId="{140E9A8B-DDF0-9640-8999-CBF93D506178}" destId="{9EA6847F-BDA8-724B-95F1-A2E6B75D7A55}" srcOrd="0" destOrd="0" presId="urn:microsoft.com/office/officeart/2008/layout/HorizontalMultiLevelHierarchy"/>
    <dgm:cxn modelId="{12C7873E-6246-5848-BA0D-4F01BFE5F5A0}" type="presParOf" srcId="{140E9A8B-DDF0-9640-8999-CBF93D506178}" destId="{20EF20EA-48DF-9F46-A432-089704869AEB}" srcOrd="1" destOrd="0" presId="urn:microsoft.com/office/officeart/2008/layout/HorizontalMultiLevelHierarchy"/>
    <dgm:cxn modelId="{B97ADA01-40EE-E74B-8937-BB39524EB704}" type="presParOf" srcId="{95441466-7460-3A41-B1AF-630BB7420503}" destId="{8A1CBFB9-1B17-5643-8978-2DC98100BFAC}" srcOrd="2" destOrd="0" presId="urn:microsoft.com/office/officeart/2008/layout/HorizontalMultiLevelHierarchy"/>
    <dgm:cxn modelId="{90056C90-B61F-A049-B283-53903EDB5AA7}" type="presParOf" srcId="{8A1CBFB9-1B17-5643-8978-2DC98100BFAC}" destId="{3B0A16B9-7A19-B34D-B3B1-FF4A8C3B3D74}" srcOrd="0" destOrd="0" presId="urn:microsoft.com/office/officeart/2008/layout/HorizontalMultiLevelHierarchy"/>
    <dgm:cxn modelId="{174A4D32-4474-6848-8857-965141AD8562}" type="presParOf" srcId="{95441466-7460-3A41-B1AF-630BB7420503}" destId="{2698958F-722B-874C-8C6F-F9E4D4E6149A}" srcOrd="3" destOrd="0" presId="urn:microsoft.com/office/officeart/2008/layout/HorizontalMultiLevelHierarchy"/>
    <dgm:cxn modelId="{B251F72A-CA43-A640-B667-C9985508F7EB}" type="presParOf" srcId="{2698958F-722B-874C-8C6F-F9E4D4E6149A}" destId="{1F38442E-177D-CC45-99F0-27173EEDD10F}" srcOrd="0" destOrd="0" presId="urn:microsoft.com/office/officeart/2008/layout/HorizontalMultiLevelHierarchy"/>
    <dgm:cxn modelId="{E2BC093A-8A30-0D4C-9FC3-8C9FC747CE98}" type="presParOf" srcId="{2698958F-722B-874C-8C6F-F9E4D4E6149A}" destId="{CD60666D-1983-C549-B3DB-1D612F9A0783}" srcOrd="1" destOrd="0" presId="urn:microsoft.com/office/officeart/2008/layout/HorizontalMultiLevelHierarchy"/>
    <dgm:cxn modelId="{B1E6022C-29EB-3345-8B8F-B828B3FCFDF8}" type="presParOf" srcId="{95441466-7460-3A41-B1AF-630BB7420503}" destId="{7D701CB1-0C65-9C44-92FC-E1242A727CC3}" srcOrd="4" destOrd="0" presId="urn:microsoft.com/office/officeart/2008/layout/HorizontalMultiLevelHierarchy"/>
    <dgm:cxn modelId="{6B2B7BEF-195E-1345-BE6E-030DED4A4523}" type="presParOf" srcId="{7D701CB1-0C65-9C44-92FC-E1242A727CC3}" destId="{D83AA597-3FA0-2E4B-95DD-4073BB91E068}" srcOrd="0" destOrd="0" presId="urn:microsoft.com/office/officeart/2008/layout/HorizontalMultiLevelHierarchy"/>
    <dgm:cxn modelId="{AAC3266A-B239-AE4E-8FA2-14AB781D53E8}" type="presParOf" srcId="{95441466-7460-3A41-B1AF-630BB7420503}" destId="{B4A9ED5C-F802-F44E-BA7E-F32B41A785D6}" srcOrd="5" destOrd="0" presId="urn:microsoft.com/office/officeart/2008/layout/HorizontalMultiLevelHierarchy"/>
    <dgm:cxn modelId="{E3368355-EF83-B04C-9DB9-10BDF0063C29}" type="presParOf" srcId="{B4A9ED5C-F802-F44E-BA7E-F32B41A785D6}" destId="{2B5663C6-17BB-9441-B9ED-4A4328F49897}" srcOrd="0" destOrd="0" presId="urn:microsoft.com/office/officeart/2008/layout/HorizontalMultiLevelHierarchy"/>
    <dgm:cxn modelId="{CAA413D4-80D1-9A47-B3FD-A4D252274826}" type="presParOf" srcId="{B4A9ED5C-F802-F44E-BA7E-F32B41A785D6}" destId="{0B86918E-58AF-5045-B6BD-3D5BFBBEEA0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25A39AF-4CA2-1D47-9130-36AB4702FE1F}"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US"/>
        </a:p>
      </dgm:t>
    </dgm:pt>
    <dgm:pt modelId="{6D3CF221-CAE6-3140-85B3-513711FF4DC4}">
      <dgm:prSet phldrT="[Text]"/>
      <dgm:spPr>
        <a:solidFill>
          <a:schemeClr val="accent2"/>
        </a:solidFill>
      </dgm:spPr>
      <dgm:t>
        <a:bodyPr/>
        <a:lstStyle/>
        <a:p>
          <a:r>
            <a:rPr lang="en-US" dirty="0" smtClean="0">
              <a:solidFill>
                <a:schemeClr val="bg1"/>
              </a:solidFill>
            </a:rPr>
            <a:t>Constructing and defending a legally literate intervention</a:t>
          </a:r>
          <a:endParaRPr lang="en-US" dirty="0">
            <a:solidFill>
              <a:schemeClr val="bg1"/>
            </a:solidFill>
          </a:endParaRPr>
        </a:p>
      </dgm:t>
    </dgm:pt>
    <dgm:pt modelId="{B184984B-33EB-4D42-B49B-66A72F98A07B}" type="parTrans" cxnId="{C16A9A37-0038-5F41-A52F-D494B11FA71A}">
      <dgm:prSet/>
      <dgm:spPr/>
      <dgm:t>
        <a:bodyPr/>
        <a:lstStyle/>
        <a:p>
          <a:endParaRPr lang="en-US"/>
        </a:p>
      </dgm:t>
    </dgm:pt>
    <dgm:pt modelId="{2DEB1011-A37F-CE4F-84BA-F4D6E7642061}" type="sibTrans" cxnId="{C16A9A37-0038-5F41-A52F-D494B11FA71A}">
      <dgm:prSet/>
      <dgm:spPr/>
      <dgm:t>
        <a:bodyPr/>
        <a:lstStyle/>
        <a:p>
          <a:endParaRPr lang="en-US"/>
        </a:p>
      </dgm:t>
    </dgm:pt>
    <dgm:pt modelId="{5D5A66BA-A415-914F-9FFE-25613CB1B7FC}">
      <dgm:prSet phldrT="[Text]"/>
      <dgm:spPr/>
      <dgm:t>
        <a:bodyPr/>
        <a:lstStyle/>
        <a:p>
          <a:r>
            <a:rPr lang="en-US" dirty="0" smtClean="0"/>
            <a:t>Standards</a:t>
          </a:r>
          <a:endParaRPr lang="en-US" dirty="0"/>
        </a:p>
      </dgm:t>
    </dgm:pt>
    <dgm:pt modelId="{FD5DFB80-C823-7447-B68A-8DD900671875}" type="parTrans" cxnId="{8EF37EB2-A9DE-1C44-891C-6435ADE6613F}">
      <dgm:prSet/>
      <dgm:spPr/>
      <dgm:t>
        <a:bodyPr/>
        <a:lstStyle/>
        <a:p>
          <a:endParaRPr lang="en-US"/>
        </a:p>
      </dgm:t>
    </dgm:pt>
    <dgm:pt modelId="{0BD036C2-0892-784A-A44C-DFCA42D9C213}" type="sibTrans" cxnId="{8EF37EB2-A9DE-1C44-891C-6435ADE6613F}">
      <dgm:prSet/>
      <dgm:spPr/>
      <dgm:t>
        <a:bodyPr/>
        <a:lstStyle/>
        <a:p>
          <a:endParaRPr lang="en-US"/>
        </a:p>
      </dgm:t>
    </dgm:pt>
    <dgm:pt modelId="{DC24F51A-2101-4B4F-9034-3F63183265EA}">
      <dgm:prSet phldrT="[Text]"/>
      <dgm:spPr/>
      <dgm:t>
        <a:bodyPr/>
        <a:lstStyle/>
        <a:p>
          <a:r>
            <a:rPr lang="en-US" dirty="0" smtClean="0"/>
            <a:t>Case law</a:t>
          </a:r>
          <a:endParaRPr lang="en-US" dirty="0"/>
        </a:p>
      </dgm:t>
    </dgm:pt>
    <dgm:pt modelId="{CE19CCD2-15EE-1F4B-813C-50D81FEB8B21}" type="parTrans" cxnId="{91097881-F461-C147-8B7A-7B07B405D97C}">
      <dgm:prSet/>
      <dgm:spPr/>
      <dgm:t>
        <a:bodyPr/>
        <a:lstStyle/>
        <a:p>
          <a:endParaRPr lang="en-US"/>
        </a:p>
      </dgm:t>
    </dgm:pt>
    <dgm:pt modelId="{05A45F1D-5A0A-E04B-9D3E-5E666E4C1991}" type="sibTrans" cxnId="{91097881-F461-C147-8B7A-7B07B405D97C}">
      <dgm:prSet/>
      <dgm:spPr/>
      <dgm:t>
        <a:bodyPr/>
        <a:lstStyle/>
        <a:p>
          <a:endParaRPr lang="en-US"/>
        </a:p>
      </dgm:t>
    </dgm:pt>
    <dgm:pt modelId="{FF5E7CDE-6328-264C-AA67-5714912950D8}">
      <dgm:prSet phldrT="[Text]"/>
      <dgm:spPr/>
      <dgm:t>
        <a:bodyPr/>
        <a:lstStyle/>
        <a:p>
          <a:r>
            <a:rPr lang="en-US" dirty="0" smtClean="0"/>
            <a:t>Principles</a:t>
          </a:r>
          <a:endParaRPr lang="en-US" dirty="0"/>
        </a:p>
      </dgm:t>
    </dgm:pt>
    <dgm:pt modelId="{9B4AE121-C38D-3743-93EA-752E0A0F5EE0}" type="sibTrans" cxnId="{F421B077-3403-7E44-AEB4-A21FC81278DB}">
      <dgm:prSet/>
      <dgm:spPr/>
      <dgm:t>
        <a:bodyPr/>
        <a:lstStyle/>
        <a:p>
          <a:endParaRPr lang="en-US"/>
        </a:p>
      </dgm:t>
    </dgm:pt>
    <dgm:pt modelId="{0718B6DB-CEE6-B240-9771-BC898F219DE9}" type="parTrans" cxnId="{F421B077-3403-7E44-AEB4-A21FC81278DB}">
      <dgm:prSet/>
      <dgm:spPr/>
      <dgm:t>
        <a:bodyPr/>
        <a:lstStyle/>
        <a:p>
          <a:endParaRPr lang="en-US"/>
        </a:p>
      </dgm:t>
    </dgm:pt>
    <dgm:pt modelId="{2210ABD8-4FD8-0E4F-ACC9-62CA8265270D}">
      <dgm:prSet phldrT="[Text]"/>
      <dgm:spPr/>
      <dgm:t>
        <a:bodyPr/>
        <a:lstStyle/>
        <a:p>
          <a:r>
            <a:rPr lang="en-US" dirty="0" smtClean="0"/>
            <a:t>Substantive law</a:t>
          </a:r>
          <a:endParaRPr lang="en-US" dirty="0"/>
        </a:p>
      </dgm:t>
    </dgm:pt>
    <dgm:pt modelId="{64804FC4-E3F2-8345-94F1-B515C75FBBFE}" type="sibTrans" cxnId="{F4B38285-1B12-7A49-A084-549EDE08965A}">
      <dgm:prSet/>
      <dgm:spPr/>
      <dgm:t>
        <a:bodyPr/>
        <a:lstStyle/>
        <a:p>
          <a:endParaRPr lang="en-US"/>
        </a:p>
      </dgm:t>
    </dgm:pt>
    <dgm:pt modelId="{FA70CA3C-12FD-894F-BB8E-092689026CA9}" type="parTrans" cxnId="{F4B38285-1B12-7A49-A084-549EDE08965A}">
      <dgm:prSet/>
      <dgm:spPr/>
      <dgm:t>
        <a:bodyPr/>
        <a:lstStyle/>
        <a:p>
          <a:endParaRPr lang="en-US"/>
        </a:p>
      </dgm:t>
    </dgm:pt>
    <dgm:pt modelId="{98335A93-8D1A-2549-BB63-A3F564A3D8F8}" type="pres">
      <dgm:prSet presAssocID="{A25A39AF-4CA2-1D47-9130-36AB4702FE1F}" presName="composite" presStyleCnt="0">
        <dgm:presLayoutVars>
          <dgm:chMax val="1"/>
          <dgm:dir/>
          <dgm:resizeHandles val="exact"/>
        </dgm:presLayoutVars>
      </dgm:prSet>
      <dgm:spPr/>
      <dgm:t>
        <a:bodyPr/>
        <a:lstStyle/>
        <a:p>
          <a:endParaRPr lang="en-US"/>
        </a:p>
      </dgm:t>
    </dgm:pt>
    <dgm:pt modelId="{C608BDE8-A1F9-0345-9A64-23BC097DD432}" type="pres">
      <dgm:prSet presAssocID="{A25A39AF-4CA2-1D47-9130-36AB4702FE1F}" presName="radial" presStyleCnt="0">
        <dgm:presLayoutVars>
          <dgm:animLvl val="ctr"/>
        </dgm:presLayoutVars>
      </dgm:prSet>
      <dgm:spPr/>
    </dgm:pt>
    <dgm:pt modelId="{1A1E1688-F084-9149-8EB3-C5341E738414}" type="pres">
      <dgm:prSet presAssocID="{6D3CF221-CAE6-3140-85B3-513711FF4DC4}" presName="centerShape" presStyleLbl="vennNode1" presStyleIdx="0" presStyleCnt="5"/>
      <dgm:spPr/>
      <dgm:t>
        <a:bodyPr/>
        <a:lstStyle/>
        <a:p>
          <a:endParaRPr lang="en-US"/>
        </a:p>
      </dgm:t>
    </dgm:pt>
    <dgm:pt modelId="{2A7B8E6B-DC55-E34F-B8A6-88BCF344A70D}" type="pres">
      <dgm:prSet presAssocID="{2210ABD8-4FD8-0E4F-ACC9-62CA8265270D}" presName="node" presStyleLbl="vennNode1" presStyleIdx="1" presStyleCnt="5" custScaleX="154200">
        <dgm:presLayoutVars>
          <dgm:bulletEnabled val="1"/>
        </dgm:presLayoutVars>
      </dgm:prSet>
      <dgm:spPr/>
      <dgm:t>
        <a:bodyPr/>
        <a:lstStyle/>
        <a:p>
          <a:endParaRPr lang="en-US"/>
        </a:p>
      </dgm:t>
    </dgm:pt>
    <dgm:pt modelId="{E9421C5E-0D9E-3343-9733-09F4748CB7FF}" type="pres">
      <dgm:prSet presAssocID="{FF5E7CDE-6328-264C-AA67-5714912950D8}" presName="node" presStyleLbl="vennNode1" presStyleIdx="2" presStyleCnt="5" custScaleX="154220" custRadScaleRad="123486" custRadScaleInc="-1511">
        <dgm:presLayoutVars>
          <dgm:bulletEnabled val="1"/>
        </dgm:presLayoutVars>
      </dgm:prSet>
      <dgm:spPr/>
      <dgm:t>
        <a:bodyPr/>
        <a:lstStyle/>
        <a:p>
          <a:endParaRPr lang="en-US"/>
        </a:p>
      </dgm:t>
    </dgm:pt>
    <dgm:pt modelId="{9A32FB04-E53D-0148-9EAC-0EA0E5A81415}" type="pres">
      <dgm:prSet presAssocID="{5D5A66BA-A415-914F-9FFE-25613CB1B7FC}" presName="node" presStyleLbl="vennNode1" presStyleIdx="3" presStyleCnt="5" custScaleX="154469">
        <dgm:presLayoutVars>
          <dgm:bulletEnabled val="1"/>
        </dgm:presLayoutVars>
      </dgm:prSet>
      <dgm:spPr/>
      <dgm:t>
        <a:bodyPr/>
        <a:lstStyle/>
        <a:p>
          <a:endParaRPr lang="en-US"/>
        </a:p>
      </dgm:t>
    </dgm:pt>
    <dgm:pt modelId="{FD713B58-0F9F-F643-BA97-350E98F26AB7}" type="pres">
      <dgm:prSet presAssocID="{DC24F51A-2101-4B4F-9034-3F63183265EA}" presName="node" presStyleLbl="vennNode1" presStyleIdx="4" presStyleCnt="5" custScaleX="155460" custRadScaleRad="121497">
        <dgm:presLayoutVars>
          <dgm:bulletEnabled val="1"/>
        </dgm:presLayoutVars>
      </dgm:prSet>
      <dgm:spPr/>
      <dgm:t>
        <a:bodyPr/>
        <a:lstStyle/>
        <a:p>
          <a:endParaRPr lang="en-US"/>
        </a:p>
      </dgm:t>
    </dgm:pt>
  </dgm:ptLst>
  <dgm:cxnLst>
    <dgm:cxn modelId="{A4859A91-154F-438D-AAA4-4F6A58907D06}" type="presOf" srcId="{A25A39AF-4CA2-1D47-9130-36AB4702FE1F}" destId="{98335A93-8D1A-2549-BB63-A3F564A3D8F8}" srcOrd="0" destOrd="0" presId="urn:microsoft.com/office/officeart/2005/8/layout/radial3"/>
    <dgm:cxn modelId="{C16A9A37-0038-5F41-A52F-D494B11FA71A}" srcId="{A25A39AF-4CA2-1D47-9130-36AB4702FE1F}" destId="{6D3CF221-CAE6-3140-85B3-513711FF4DC4}" srcOrd="0" destOrd="0" parTransId="{B184984B-33EB-4D42-B49B-66A72F98A07B}" sibTransId="{2DEB1011-A37F-CE4F-84BA-F4D6E7642061}"/>
    <dgm:cxn modelId="{F421B077-3403-7E44-AEB4-A21FC81278DB}" srcId="{6D3CF221-CAE6-3140-85B3-513711FF4DC4}" destId="{FF5E7CDE-6328-264C-AA67-5714912950D8}" srcOrd="1" destOrd="0" parTransId="{0718B6DB-CEE6-B240-9771-BC898F219DE9}" sibTransId="{9B4AE121-C38D-3743-93EA-752E0A0F5EE0}"/>
    <dgm:cxn modelId="{91097881-F461-C147-8B7A-7B07B405D97C}" srcId="{6D3CF221-CAE6-3140-85B3-513711FF4DC4}" destId="{DC24F51A-2101-4B4F-9034-3F63183265EA}" srcOrd="3" destOrd="0" parTransId="{CE19CCD2-15EE-1F4B-813C-50D81FEB8B21}" sibTransId="{05A45F1D-5A0A-E04B-9D3E-5E666E4C1991}"/>
    <dgm:cxn modelId="{F90F17B9-DFF2-4C29-AD99-1A47D5522578}" type="presOf" srcId="{FF5E7CDE-6328-264C-AA67-5714912950D8}" destId="{E9421C5E-0D9E-3343-9733-09F4748CB7FF}" srcOrd="0" destOrd="0" presId="urn:microsoft.com/office/officeart/2005/8/layout/radial3"/>
    <dgm:cxn modelId="{F4B38285-1B12-7A49-A084-549EDE08965A}" srcId="{6D3CF221-CAE6-3140-85B3-513711FF4DC4}" destId="{2210ABD8-4FD8-0E4F-ACC9-62CA8265270D}" srcOrd="0" destOrd="0" parTransId="{FA70CA3C-12FD-894F-BB8E-092689026CA9}" sibTransId="{64804FC4-E3F2-8345-94F1-B515C75FBBFE}"/>
    <dgm:cxn modelId="{8EF37EB2-A9DE-1C44-891C-6435ADE6613F}" srcId="{6D3CF221-CAE6-3140-85B3-513711FF4DC4}" destId="{5D5A66BA-A415-914F-9FFE-25613CB1B7FC}" srcOrd="2" destOrd="0" parTransId="{FD5DFB80-C823-7447-B68A-8DD900671875}" sibTransId="{0BD036C2-0892-784A-A44C-DFCA42D9C213}"/>
    <dgm:cxn modelId="{B5B6316C-1A26-4562-B3B3-2584B902F00E}" type="presOf" srcId="{5D5A66BA-A415-914F-9FFE-25613CB1B7FC}" destId="{9A32FB04-E53D-0148-9EAC-0EA0E5A81415}" srcOrd="0" destOrd="0" presId="urn:microsoft.com/office/officeart/2005/8/layout/radial3"/>
    <dgm:cxn modelId="{D55827F8-9E8D-43D1-B313-9C0DF0A91952}" type="presOf" srcId="{DC24F51A-2101-4B4F-9034-3F63183265EA}" destId="{FD713B58-0F9F-F643-BA97-350E98F26AB7}" srcOrd="0" destOrd="0" presId="urn:microsoft.com/office/officeart/2005/8/layout/radial3"/>
    <dgm:cxn modelId="{E01B1B2C-FAFE-46CD-B519-F9732E7009B1}" type="presOf" srcId="{2210ABD8-4FD8-0E4F-ACC9-62CA8265270D}" destId="{2A7B8E6B-DC55-E34F-B8A6-88BCF344A70D}" srcOrd="0" destOrd="0" presId="urn:microsoft.com/office/officeart/2005/8/layout/radial3"/>
    <dgm:cxn modelId="{466A3232-0043-469B-89C4-ADE7A2A79508}" type="presOf" srcId="{6D3CF221-CAE6-3140-85B3-513711FF4DC4}" destId="{1A1E1688-F084-9149-8EB3-C5341E738414}" srcOrd="0" destOrd="0" presId="urn:microsoft.com/office/officeart/2005/8/layout/radial3"/>
    <dgm:cxn modelId="{C6AF69AB-2100-42F5-A207-CFD1DA4B8AA2}" type="presParOf" srcId="{98335A93-8D1A-2549-BB63-A3F564A3D8F8}" destId="{C608BDE8-A1F9-0345-9A64-23BC097DD432}" srcOrd="0" destOrd="0" presId="urn:microsoft.com/office/officeart/2005/8/layout/radial3"/>
    <dgm:cxn modelId="{ADCF7B0A-B5FC-4D27-B1F7-7D667A44E44F}" type="presParOf" srcId="{C608BDE8-A1F9-0345-9A64-23BC097DD432}" destId="{1A1E1688-F084-9149-8EB3-C5341E738414}" srcOrd="0" destOrd="0" presId="urn:microsoft.com/office/officeart/2005/8/layout/radial3"/>
    <dgm:cxn modelId="{56CBE9B8-66D1-4658-8752-A7EC54895A2E}" type="presParOf" srcId="{C608BDE8-A1F9-0345-9A64-23BC097DD432}" destId="{2A7B8E6B-DC55-E34F-B8A6-88BCF344A70D}" srcOrd="1" destOrd="0" presId="urn:microsoft.com/office/officeart/2005/8/layout/radial3"/>
    <dgm:cxn modelId="{933B3FDD-2018-4987-BBCC-87CDEF2CE05C}" type="presParOf" srcId="{C608BDE8-A1F9-0345-9A64-23BC097DD432}" destId="{E9421C5E-0D9E-3343-9733-09F4748CB7FF}" srcOrd="2" destOrd="0" presId="urn:microsoft.com/office/officeart/2005/8/layout/radial3"/>
    <dgm:cxn modelId="{66E5A0CE-A9AD-4438-8F65-E17166D9DDC6}" type="presParOf" srcId="{C608BDE8-A1F9-0345-9A64-23BC097DD432}" destId="{9A32FB04-E53D-0148-9EAC-0EA0E5A81415}" srcOrd="3" destOrd="0" presId="urn:microsoft.com/office/officeart/2005/8/layout/radial3"/>
    <dgm:cxn modelId="{161AE627-695A-4ABC-A7E7-B0721EEAA429}" type="presParOf" srcId="{C608BDE8-A1F9-0345-9A64-23BC097DD432}" destId="{FD713B58-0F9F-F643-BA97-350E98F26AB7}"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52AC697-1FC1-A144-9F13-A7AE6FA9AF9D}" type="doc">
      <dgm:prSet loTypeId="urn:microsoft.com/office/officeart/2008/layout/HexagonCluster" loCatId="" qsTypeId="urn:microsoft.com/office/officeart/2005/8/quickstyle/simple4" qsCatId="simple" csTypeId="urn:microsoft.com/office/officeart/2005/8/colors/accent1_2" csCatId="accent1" phldr="1"/>
      <dgm:spPr/>
      <dgm:t>
        <a:bodyPr/>
        <a:lstStyle/>
        <a:p>
          <a:endParaRPr lang="en-US"/>
        </a:p>
      </dgm:t>
    </dgm:pt>
    <dgm:pt modelId="{0F968D35-20A8-E240-9478-66B5B160A7E9}">
      <dgm:prSet phldrT="[Text]"/>
      <dgm:spPr>
        <a:solidFill>
          <a:schemeClr val="accent4"/>
        </a:solidFill>
        <a:ln>
          <a:noFill/>
        </a:ln>
      </dgm:spPr>
      <dgm:t>
        <a:bodyPr/>
        <a:lstStyle/>
        <a:p>
          <a:r>
            <a:rPr lang="en-US" b="1" dirty="0" smtClean="0"/>
            <a:t>What works?</a:t>
          </a:r>
        </a:p>
        <a:p>
          <a:r>
            <a:rPr lang="en-US" dirty="0" smtClean="0"/>
            <a:t>Research findings </a:t>
          </a:r>
        </a:p>
      </dgm:t>
    </dgm:pt>
    <dgm:pt modelId="{A3872B88-C4DB-5749-86E8-69A88A3559D2}" type="parTrans" cxnId="{E5F6916D-F770-C44E-864C-FA41A9FB0F50}">
      <dgm:prSet/>
      <dgm:spPr/>
      <dgm:t>
        <a:bodyPr/>
        <a:lstStyle/>
        <a:p>
          <a:endParaRPr lang="en-US"/>
        </a:p>
      </dgm:t>
    </dgm:pt>
    <dgm:pt modelId="{1341A543-8D1B-7849-95C5-7A2EC7C0E04F}" type="sibTrans" cxnId="{E5F6916D-F770-C44E-864C-FA41A9FB0F50}">
      <dgm:prSet/>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t="-8000" b="-8000"/>
          </a:stretch>
        </a:blipFill>
      </dgm:spPr>
      <dgm:t>
        <a:bodyPr/>
        <a:lstStyle/>
        <a:p>
          <a:endParaRPr lang="en-US"/>
        </a:p>
      </dgm:t>
    </dgm:pt>
    <dgm:pt modelId="{839F88F5-52B2-F74D-AC21-261DF805FE99}">
      <dgm:prSet phldrT="[Text]"/>
      <dgm:spPr>
        <a:solidFill>
          <a:schemeClr val="accent5"/>
        </a:solidFill>
        <a:ln>
          <a:noFill/>
        </a:ln>
      </dgm:spPr>
      <dgm:t>
        <a:bodyPr/>
        <a:lstStyle/>
        <a:p>
          <a:r>
            <a:rPr lang="en-US" b="1" dirty="0" smtClean="0"/>
            <a:t>Why?</a:t>
          </a:r>
        </a:p>
        <a:p>
          <a:r>
            <a:rPr lang="en-US" dirty="0" smtClean="0"/>
            <a:t>Human development/mental health</a:t>
          </a:r>
          <a:endParaRPr lang="en-US" dirty="0"/>
        </a:p>
      </dgm:t>
    </dgm:pt>
    <dgm:pt modelId="{0A63532C-0AFA-2944-BA1D-D18DC4AA8D29}" type="parTrans" cxnId="{B3869320-4182-064D-AC20-434BF25127A2}">
      <dgm:prSet/>
      <dgm:spPr/>
      <dgm:t>
        <a:bodyPr/>
        <a:lstStyle/>
        <a:p>
          <a:endParaRPr lang="en-US"/>
        </a:p>
      </dgm:t>
    </dgm:pt>
    <dgm:pt modelId="{89308A1F-7A0B-5041-8D28-FFDA622FD089}" type="sibTrans" cxnId="{B3869320-4182-064D-AC20-434BF25127A2}">
      <dgm:prSet/>
      <dgm:spPr>
        <a:blipFill>
          <a:blip xmlns:r="http://schemas.openxmlformats.org/officeDocument/2006/relationships" r:embed="rId2" cstate="email">
            <a:extLst>
              <a:ext uri="{28A0092B-C50C-407E-A947-70E740481C1C}">
                <a14:useLocalDpi xmlns:a14="http://schemas.microsoft.com/office/drawing/2010/main" val="0"/>
              </a:ext>
            </a:extLst>
          </a:blip>
          <a:srcRect/>
          <a:stretch>
            <a:fillRect l="-1000" r="-1000"/>
          </a:stretch>
        </a:blipFill>
      </dgm:spPr>
      <dgm:t>
        <a:bodyPr/>
        <a:lstStyle/>
        <a:p>
          <a:endParaRPr lang="en-US"/>
        </a:p>
      </dgm:t>
    </dgm:pt>
    <dgm:pt modelId="{59026FB0-4288-134F-9286-AB8833B1B722}">
      <dgm:prSet phldrT="[Text]"/>
      <dgm:spPr>
        <a:solidFill>
          <a:schemeClr val="accent3"/>
        </a:solidFill>
      </dgm:spPr>
      <dgm:t>
        <a:bodyPr/>
        <a:lstStyle/>
        <a:p>
          <a:r>
            <a:rPr lang="en-US" b="1" dirty="0" smtClean="0"/>
            <a:t>How?  </a:t>
          </a:r>
          <a:r>
            <a:rPr lang="en-US" b="0" dirty="0" smtClean="0"/>
            <a:t>Relationship literacy</a:t>
          </a:r>
          <a:endParaRPr lang="en-US" dirty="0"/>
        </a:p>
      </dgm:t>
    </dgm:pt>
    <dgm:pt modelId="{3CC63409-9EC9-7F45-82F9-EC31720D478C}" type="parTrans" cxnId="{C1D30E36-E010-9C49-85A5-FA49E92574B5}">
      <dgm:prSet/>
      <dgm:spPr/>
      <dgm:t>
        <a:bodyPr/>
        <a:lstStyle/>
        <a:p>
          <a:endParaRPr lang="en-US"/>
        </a:p>
      </dgm:t>
    </dgm:pt>
    <dgm:pt modelId="{3E0A4CAC-8094-1249-8ED6-F705C082DB43}" type="sibTrans" cxnId="{C1D30E36-E010-9C49-85A5-FA49E92574B5}">
      <dgm:prSet/>
      <dgm:spPr>
        <a:blipFill>
          <a:blip xmlns:r="http://schemas.openxmlformats.org/officeDocument/2006/relationships" r:embed="rId3" cstate="email">
            <a:extLst>
              <a:ext uri="{28A0092B-C50C-407E-A947-70E740481C1C}">
                <a14:useLocalDpi xmlns:a14="http://schemas.microsoft.com/office/drawing/2010/main" val="0"/>
              </a:ext>
            </a:extLst>
          </a:blip>
          <a:srcRect/>
          <a:stretch>
            <a:fillRect l="-4000" r="-4000"/>
          </a:stretch>
        </a:blipFill>
      </dgm:spPr>
      <dgm:t>
        <a:bodyPr/>
        <a:lstStyle/>
        <a:p>
          <a:endParaRPr lang="en-US"/>
        </a:p>
      </dgm:t>
    </dgm:pt>
    <dgm:pt modelId="{CA165FCD-202D-824B-AA39-3E30CB0A9FC5}">
      <dgm:prSet/>
      <dgm:spPr>
        <a:solidFill>
          <a:schemeClr val="accent2"/>
        </a:solidFill>
      </dgm:spPr>
      <dgm:t>
        <a:bodyPr/>
        <a:lstStyle/>
        <a:p>
          <a:r>
            <a:rPr lang="en-US" b="1" dirty="0" smtClean="0"/>
            <a:t>What must an and may we do? </a:t>
          </a:r>
        </a:p>
        <a:p>
          <a:r>
            <a:rPr lang="en-US" b="0" dirty="0" smtClean="0"/>
            <a:t>Legal rules</a:t>
          </a:r>
          <a:endParaRPr lang="en-US" b="0" dirty="0"/>
        </a:p>
      </dgm:t>
    </dgm:pt>
    <dgm:pt modelId="{45847116-1C02-ED44-8B31-D8A2449774DA}" type="parTrans" cxnId="{3FD4B065-CAA6-9F44-B7E2-AD7DBAEADBFB}">
      <dgm:prSet/>
      <dgm:spPr/>
      <dgm:t>
        <a:bodyPr/>
        <a:lstStyle/>
        <a:p>
          <a:endParaRPr lang="en-US"/>
        </a:p>
      </dgm:t>
    </dgm:pt>
    <dgm:pt modelId="{9513C082-2CFD-3D4C-8F78-E91DEACAB938}" type="sibTrans" cxnId="{3FD4B065-CAA6-9F44-B7E2-AD7DBAEADBFB}">
      <dgm:prSet/>
      <dgm:spPr>
        <a:blipFill>
          <a:blip xmlns:r="http://schemas.openxmlformats.org/officeDocument/2006/relationships" r:embed="rId4" cstate="email">
            <a:extLst>
              <a:ext uri="{28A0092B-C50C-407E-A947-70E740481C1C}">
                <a14:useLocalDpi xmlns:a14="http://schemas.microsoft.com/office/drawing/2010/main" val="0"/>
              </a:ext>
            </a:extLst>
          </a:blip>
          <a:srcRect/>
          <a:stretch>
            <a:fillRect t="-8000" b="-8000"/>
          </a:stretch>
        </a:blipFill>
      </dgm:spPr>
      <dgm:t>
        <a:bodyPr/>
        <a:lstStyle/>
        <a:p>
          <a:endParaRPr lang="en-US"/>
        </a:p>
      </dgm:t>
    </dgm:pt>
    <dgm:pt modelId="{872CF4E1-A58B-AC4A-9D31-3AA8D2CAA87F}" type="pres">
      <dgm:prSet presAssocID="{B52AC697-1FC1-A144-9F13-A7AE6FA9AF9D}" presName="Name0" presStyleCnt="0">
        <dgm:presLayoutVars>
          <dgm:chMax val="21"/>
          <dgm:chPref val="21"/>
        </dgm:presLayoutVars>
      </dgm:prSet>
      <dgm:spPr/>
      <dgm:t>
        <a:bodyPr/>
        <a:lstStyle/>
        <a:p>
          <a:endParaRPr lang="en-US"/>
        </a:p>
      </dgm:t>
    </dgm:pt>
    <dgm:pt modelId="{71C986A6-6FC4-4B46-986C-1DC001683418}" type="pres">
      <dgm:prSet presAssocID="{0F968D35-20A8-E240-9478-66B5B160A7E9}" presName="text1" presStyleCnt="0"/>
      <dgm:spPr/>
    </dgm:pt>
    <dgm:pt modelId="{4022E7EF-B544-8743-8841-88F0A6077EE1}" type="pres">
      <dgm:prSet presAssocID="{0F968D35-20A8-E240-9478-66B5B160A7E9}" presName="textRepeatNode" presStyleLbl="alignNode1" presStyleIdx="0" presStyleCnt="4">
        <dgm:presLayoutVars>
          <dgm:chMax val="0"/>
          <dgm:chPref val="0"/>
          <dgm:bulletEnabled val="1"/>
        </dgm:presLayoutVars>
      </dgm:prSet>
      <dgm:spPr/>
      <dgm:t>
        <a:bodyPr/>
        <a:lstStyle/>
        <a:p>
          <a:endParaRPr lang="en-US"/>
        </a:p>
      </dgm:t>
    </dgm:pt>
    <dgm:pt modelId="{712DDAAD-4EDA-2948-9CDE-506446227024}" type="pres">
      <dgm:prSet presAssocID="{0F968D35-20A8-E240-9478-66B5B160A7E9}" presName="textaccent1" presStyleCnt="0"/>
      <dgm:spPr/>
    </dgm:pt>
    <dgm:pt modelId="{FB97D12C-9B46-2940-94A7-206A4CFC0ECE}" type="pres">
      <dgm:prSet presAssocID="{0F968D35-20A8-E240-9478-66B5B160A7E9}" presName="accentRepeatNode" presStyleLbl="solidAlignAcc1" presStyleIdx="0" presStyleCnt="8"/>
      <dgm:spPr/>
    </dgm:pt>
    <dgm:pt modelId="{A27124E8-1AB9-AC46-8078-F49DD8EDB546}" type="pres">
      <dgm:prSet presAssocID="{1341A543-8D1B-7849-95C5-7A2EC7C0E04F}" presName="image1" presStyleCnt="0"/>
      <dgm:spPr/>
    </dgm:pt>
    <dgm:pt modelId="{E50A52C8-BB2D-A846-B707-100EAA2DCF41}" type="pres">
      <dgm:prSet presAssocID="{1341A543-8D1B-7849-95C5-7A2EC7C0E04F}" presName="imageRepeatNode" presStyleLbl="alignAcc1" presStyleIdx="0" presStyleCnt="4"/>
      <dgm:spPr/>
      <dgm:t>
        <a:bodyPr/>
        <a:lstStyle/>
        <a:p>
          <a:endParaRPr lang="en-US"/>
        </a:p>
      </dgm:t>
    </dgm:pt>
    <dgm:pt modelId="{E2AFF0A3-A91D-DC45-B282-B5CCC4A6BA1C}" type="pres">
      <dgm:prSet presAssocID="{1341A543-8D1B-7849-95C5-7A2EC7C0E04F}" presName="imageaccent1" presStyleCnt="0"/>
      <dgm:spPr/>
    </dgm:pt>
    <dgm:pt modelId="{5BAE5B55-547A-1F48-B606-DFF998610ECF}" type="pres">
      <dgm:prSet presAssocID="{1341A543-8D1B-7849-95C5-7A2EC7C0E04F}" presName="accentRepeatNode" presStyleLbl="solidAlignAcc1" presStyleIdx="1" presStyleCnt="8"/>
      <dgm:spPr/>
    </dgm:pt>
    <dgm:pt modelId="{0685DD8C-1D0D-4D47-B0E4-8F8897072A09}" type="pres">
      <dgm:prSet presAssocID="{839F88F5-52B2-F74D-AC21-261DF805FE99}" presName="text2" presStyleCnt="0"/>
      <dgm:spPr/>
    </dgm:pt>
    <dgm:pt modelId="{2938A910-DFEF-BD4E-BE52-3E807B1EB1F3}" type="pres">
      <dgm:prSet presAssocID="{839F88F5-52B2-F74D-AC21-261DF805FE99}" presName="textRepeatNode" presStyleLbl="alignNode1" presStyleIdx="1" presStyleCnt="4">
        <dgm:presLayoutVars>
          <dgm:chMax val="0"/>
          <dgm:chPref val="0"/>
          <dgm:bulletEnabled val="1"/>
        </dgm:presLayoutVars>
      </dgm:prSet>
      <dgm:spPr/>
      <dgm:t>
        <a:bodyPr/>
        <a:lstStyle/>
        <a:p>
          <a:endParaRPr lang="en-US"/>
        </a:p>
      </dgm:t>
    </dgm:pt>
    <dgm:pt modelId="{80FBBB88-09BD-5145-A224-84668B9E463D}" type="pres">
      <dgm:prSet presAssocID="{839F88F5-52B2-F74D-AC21-261DF805FE99}" presName="textaccent2" presStyleCnt="0"/>
      <dgm:spPr/>
    </dgm:pt>
    <dgm:pt modelId="{B8D92801-1BA8-9A49-8AC0-055BA6B430B5}" type="pres">
      <dgm:prSet presAssocID="{839F88F5-52B2-F74D-AC21-261DF805FE99}" presName="accentRepeatNode" presStyleLbl="solidAlignAcc1" presStyleIdx="2" presStyleCnt="8"/>
      <dgm:spPr/>
    </dgm:pt>
    <dgm:pt modelId="{4D377295-8D30-0246-B502-669ED3C23C6D}" type="pres">
      <dgm:prSet presAssocID="{89308A1F-7A0B-5041-8D28-FFDA622FD089}" presName="image2" presStyleCnt="0"/>
      <dgm:spPr/>
    </dgm:pt>
    <dgm:pt modelId="{F518EC34-E826-4947-9CB1-93B9C4E0D294}" type="pres">
      <dgm:prSet presAssocID="{89308A1F-7A0B-5041-8D28-FFDA622FD089}" presName="imageRepeatNode" presStyleLbl="alignAcc1" presStyleIdx="1" presStyleCnt="4"/>
      <dgm:spPr/>
      <dgm:t>
        <a:bodyPr/>
        <a:lstStyle/>
        <a:p>
          <a:endParaRPr lang="en-US"/>
        </a:p>
      </dgm:t>
    </dgm:pt>
    <dgm:pt modelId="{A326D012-C5A3-B247-8836-3FD2CF4905A0}" type="pres">
      <dgm:prSet presAssocID="{89308A1F-7A0B-5041-8D28-FFDA622FD089}" presName="imageaccent2" presStyleCnt="0"/>
      <dgm:spPr/>
    </dgm:pt>
    <dgm:pt modelId="{6996572F-4BE6-AD42-AFD4-D42FB07A9743}" type="pres">
      <dgm:prSet presAssocID="{89308A1F-7A0B-5041-8D28-FFDA622FD089}" presName="accentRepeatNode" presStyleLbl="solidAlignAcc1" presStyleIdx="3" presStyleCnt="8"/>
      <dgm:spPr/>
    </dgm:pt>
    <dgm:pt modelId="{E3895C80-2769-AD48-A76D-BDB7B2B2CA2E}" type="pres">
      <dgm:prSet presAssocID="{CA165FCD-202D-824B-AA39-3E30CB0A9FC5}" presName="text3" presStyleCnt="0"/>
      <dgm:spPr/>
    </dgm:pt>
    <dgm:pt modelId="{B5E24641-4025-BA42-8AE1-1A5936CC2A56}" type="pres">
      <dgm:prSet presAssocID="{CA165FCD-202D-824B-AA39-3E30CB0A9FC5}" presName="textRepeatNode" presStyleLbl="alignNode1" presStyleIdx="2" presStyleCnt="4">
        <dgm:presLayoutVars>
          <dgm:chMax val="0"/>
          <dgm:chPref val="0"/>
          <dgm:bulletEnabled val="1"/>
        </dgm:presLayoutVars>
      </dgm:prSet>
      <dgm:spPr/>
      <dgm:t>
        <a:bodyPr/>
        <a:lstStyle/>
        <a:p>
          <a:endParaRPr lang="en-US"/>
        </a:p>
      </dgm:t>
    </dgm:pt>
    <dgm:pt modelId="{84BACABC-A35D-D14B-A672-C4BF5144BF4D}" type="pres">
      <dgm:prSet presAssocID="{CA165FCD-202D-824B-AA39-3E30CB0A9FC5}" presName="textaccent3" presStyleCnt="0"/>
      <dgm:spPr/>
    </dgm:pt>
    <dgm:pt modelId="{FCA95E44-60DF-7948-99B9-4CDF7764603B}" type="pres">
      <dgm:prSet presAssocID="{CA165FCD-202D-824B-AA39-3E30CB0A9FC5}" presName="accentRepeatNode" presStyleLbl="solidAlignAcc1" presStyleIdx="4" presStyleCnt="8"/>
      <dgm:spPr/>
    </dgm:pt>
    <dgm:pt modelId="{28C3E4EB-DEED-624B-9AA2-BAF7B851AA6B}" type="pres">
      <dgm:prSet presAssocID="{9513C082-2CFD-3D4C-8F78-E91DEACAB938}" presName="image3" presStyleCnt="0"/>
      <dgm:spPr/>
    </dgm:pt>
    <dgm:pt modelId="{A96B50FD-40A0-C644-90A5-A748165260B6}" type="pres">
      <dgm:prSet presAssocID="{9513C082-2CFD-3D4C-8F78-E91DEACAB938}" presName="imageRepeatNode" presStyleLbl="alignAcc1" presStyleIdx="2" presStyleCnt="4"/>
      <dgm:spPr/>
      <dgm:t>
        <a:bodyPr/>
        <a:lstStyle/>
        <a:p>
          <a:endParaRPr lang="en-US"/>
        </a:p>
      </dgm:t>
    </dgm:pt>
    <dgm:pt modelId="{D4F91E93-B66D-5445-814A-A0A43F71E02C}" type="pres">
      <dgm:prSet presAssocID="{9513C082-2CFD-3D4C-8F78-E91DEACAB938}" presName="imageaccent3" presStyleCnt="0"/>
      <dgm:spPr/>
    </dgm:pt>
    <dgm:pt modelId="{D2572EB7-C646-724C-B07E-4DF19671C38F}" type="pres">
      <dgm:prSet presAssocID="{9513C082-2CFD-3D4C-8F78-E91DEACAB938}" presName="accentRepeatNode" presStyleLbl="solidAlignAcc1" presStyleIdx="5" presStyleCnt="8"/>
      <dgm:spPr/>
    </dgm:pt>
    <dgm:pt modelId="{546CA125-8DC9-304A-BBE7-58A230956D9F}" type="pres">
      <dgm:prSet presAssocID="{59026FB0-4288-134F-9286-AB8833B1B722}" presName="text4" presStyleCnt="0"/>
      <dgm:spPr/>
    </dgm:pt>
    <dgm:pt modelId="{BF0D0F49-7D30-4A41-A3C7-42136F83B367}" type="pres">
      <dgm:prSet presAssocID="{59026FB0-4288-134F-9286-AB8833B1B722}" presName="textRepeatNode" presStyleLbl="alignNode1" presStyleIdx="3" presStyleCnt="4">
        <dgm:presLayoutVars>
          <dgm:chMax val="0"/>
          <dgm:chPref val="0"/>
          <dgm:bulletEnabled val="1"/>
        </dgm:presLayoutVars>
      </dgm:prSet>
      <dgm:spPr/>
      <dgm:t>
        <a:bodyPr/>
        <a:lstStyle/>
        <a:p>
          <a:endParaRPr lang="en-US"/>
        </a:p>
      </dgm:t>
    </dgm:pt>
    <dgm:pt modelId="{92D4FD8E-70AC-A247-AD57-83F9DA92F127}" type="pres">
      <dgm:prSet presAssocID="{59026FB0-4288-134F-9286-AB8833B1B722}" presName="textaccent4" presStyleCnt="0"/>
      <dgm:spPr/>
    </dgm:pt>
    <dgm:pt modelId="{EEB8F2F8-8756-3C49-8AC9-10CB0209AE54}" type="pres">
      <dgm:prSet presAssocID="{59026FB0-4288-134F-9286-AB8833B1B722}" presName="accentRepeatNode" presStyleLbl="solidAlignAcc1" presStyleIdx="6" presStyleCnt="8"/>
      <dgm:spPr/>
    </dgm:pt>
    <dgm:pt modelId="{E3241C76-EC0E-C545-8CD2-3F0129AFC3A5}" type="pres">
      <dgm:prSet presAssocID="{3E0A4CAC-8094-1249-8ED6-F705C082DB43}" presName="image4" presStyleCnt="0"/>
      <dgm:spPr/>
    </dgm:pt>
    <dgm:pt modelId="{1C9F07AC-9634-9C48-8737-2E8F05DB5CB6}" type="pres">
      <dgm:prSet presAssocID="{3E0A4CAC-8094-1249-8ED6-F705C082DB43}" presName="imageRepeatNode" presStyleLbl="alignAcc1" presStyleIdx="3" presStyleCnt="4"/>
      <dgm:spPr/>
      <dgm:t>
        <a:bodyPr/>
        <a:lstStyle/>
        <a:p>
          <a:endParaRPr lang="en-US"/>
        </a:p>
      </dgm:t>
    </dgm:pt>
    <dgm:pt modelId="{5494BFDC-B3B3-AC4C-9440-2B1ED346AD26}" type="pres">
      <dgm:prSet presAssocID="{3E0A4CAC-8094-1249-8ED6-F705C082DB43}" presName="imageaccent4" presStyleCnt="0"/>
      <dgm:spPr/>
    </dgm:pt>
    <dgm:pt modelId="{DDC07985-6DEC-6942-9BDB-20671007A67E}" type="pres">
      <dgm:prSet presAssocID="{3E0A4CAC-8094-1249-8ED6-F705C082DB43}" presName="accentRepeatNode" presStyleLbl="solidAlignAcc1" presStyleIdx="7" presStyleCnt="8"/>
      <dgm:spPr/>
    </dgm:pt>
  </dgm:ptLst>
  <dgm:cxnLst>
    <dgm:cxn modelId="{EAA37597-1F09-4EEC-A28A-41B300828F37}" type="presOf" srcId="{1341A543-8D1B-7849-95C5-7A2EC7C0E04F}" destId="{E50A52C8-BB2D-A846-B707-100EAA2DCF41}" srcOrd="0" destOrd="0" presId="urn:microsoft.com/office/officeart/2008/layout/HexagonCluster"/>
    <dgm:cxn modelId="{9BFB4C83-6A3C-41D7-A0ED-09FD41B1513C}" type="presOf" srcId="{839F88F5-52B2-F74D-AC21-261DF805FE99}" destId="{2938A910-DFEF-BD4E-BE52-3E807B1EB1F3}" srcOrd="0" destOrd="0" presId="urn:microsoft.com/office/officeart/2008/layout/HexagonCluster"/>
    <dgm:cxn modelId="{FF5721E3-4514-4DBB-A389-16E29B3E37A5}" type="presOf" srcId="{59026FB0-4288-134F-9286-AB8833B1B722}" destId="{BF0D0F49-7D30-4A41-A3C7-42136F83B367}" srcOrd="0" destOrd="0" presId="urn:microsoft.com/office/officeart/2008/layout/HexagonCluster"/>
    <dgm:cxn modelId="{B3869320-4182-064D-AC20-434BF25127A2}" srcId="{B52AC697-1FC1-A144-9F13-A7AE6FA9AF9D}" destId="{839F88F5-52B2-F74D-AC21-261DF805FE99}" srcOrd="1" destOrd="0" parTransId="{0A63532C-0AFA-2944-BA1D-D18DC4AA8D29}" sibTransId="{89308A1F-7A0B-5041-8D28-FFDA622FD089}"/>
    <dgm:cxn modelId="{75AD3D27-E116-4AEC-B6F2-3510FE290193}" type="presOf" srcId="{CA165FCD-202D-824B-AA39-3E30CB0A9FC5}" destId="{B5E24641-4025-BA42-8AE1-1A5936CC2A56}" srcOrd="0" destOrd="0" presId="urn:microsoft.com/office/officeart/2008/layout/HexagonCluster"/>
    <dgm:cxn modelId="{3FD4B065-CAA6-9F44-B7E2-AD7DBAEADBFB}" srcId="{B52AC697-1FC1-A144-9F13-A7AE6FA9AF9D}" destId="{CA165FCD-202D-824B-AA39-3E30CB0A9FC5}" srcOrd="2" destOrd="0" parTransId="{45847116-1C02-ED44-8B31-D8A2449774DA}" sibTransId="{9513C082-2CFD-3D4C-8F78-E91DEACAB938}"/>
    <dgm:cxn modelId="{55A48527-F228-42BE-AC50-BF97AF59BD39}" type="presOf" srcId="{3E0A4CAC-8094-1249-8ED6-F705C082DB43}" destId="{1C9F07AC-9634-9C48-8737-2E8F05DB5CB6}" srcOrd="0" destOrd="0" presId="urn:microsoft.com/office/officeart/2008/layout/HexagonCluster"/>
    <dgm:cxn modelId="{FED5991F-2085-43B7-A326-F2A0E47B2410}" type="presOf" srcId="{B52AC697-1FC1-A144-9F13-A7AE6FA9AF9D}" destId="{872CF4E1-A58B-AC4A-9D31-3AA8D2CAA87F}" srcOrd="0" destOrd="0" presId="urn:microsoft.com/office/officeart/2008/layout/HexagonCluster"/>
    <dgm:cxn modelId="{825EDCE3-C84F-4927-9F06-087067FB503F}" type="presOf" srcId="{9513C082-2CFD-3D4C-8F78-E91DEACAB938}" destId="{A96B50FD-40A0-C644-90A5-A748165260B6}" srcOrd="0" destOrd="0" presId="urn:microsoft.com/office/officeart/2008/layout/HexagonCluster"/>
    <dgm:cxn modelId="{4E730BB3-662A-4D11-8627-24010907C828}" type="presOf" srcId="{89308A1F-7A0B-5041-8D28-FFDA622FD089}" destId="{F518EC34-E826-4947-9CB1-93B9C4E0D294}" srcOrd="0" destOrd="0" presId="urn:microsoft.com/office/officeart/2008/layout/HexagonCluster"/>
    <dgm:cxn modelId="{E5F6916D-F770-C44E-864C-FA41A9FB0F50}" srcId="{B52AC697-1FC1-A144-9F13-A7AE6FA9AF9D}" destId="{0F968D35-20A8-E240-9478-66B5B160A7E9}" srcOrd="0" destOrd="0" parTransId="{A3872B88-C4DB-5749-86E8-69A88A3559D2}" sibTransId="{1341A543-8D1B-7849-95C5-7A2EC7C0E04F}"/>
    <dgm:cxn modelId="{C1D30E36-E010-9C49-85A5-FA49E92574B5}" srcId="{B52AC697-1FC1-A144-9F13-A7AE6FA9AF9D}" destId="{59026FB0-4288-134F-9286-AB8833B1B722}" srcOrd="3" destOrd="0" parTransId="{3CC63409-9EC9-7F45-82F9-EC31720D478C}" sibTransId="{3E0A4CAC-8094-1249-8ED6-F705C082DB43}"/>
    <dgm:cxn modelId="{EC197B26-F946-444C-B5E8-A416F71209D9}" type="presOf" srcId="{0F968D35-20A8-E240-9478-66B5B160A7E9}" destId="{4022E7EF-B544-8743-8841-88F0A6077EE1}" srcOrd="0" destOrd="0" presId="urn:microsoft.com/office/officeart/2008/layout/HexagonCluster"/>
    <dgm:cxn modelId="{C44C5D65-82E9-4EF4-902D-12837DFD8E1C}" type="presParOf" srcId="{872CF4E1-A58B-AC4A-9D31-3AA8D2CAA87F}" destId="{71C986A6-6FC4-4B46-986C-1DC001683418}" srcOrd="0" destOrd="0" presId="urn:microsoft.com/office/officeart/2008/layout/HexagonCluster"/>
    <dgm:cxn modelId="{C37193C4-E01A-4627-9DB1-624635E062F4}" type="presParOf" srcId="{71C986A6-6FC4-4B46-986C-1DC001683418}" destId="{4022E7EF-B544-8743-8841-88F0A6077EE1}" srcOrd="0" destOrd="0" presId="urn:microsoft.com/office/officeart/2008/layout/HexagonCluster"/>
    <dgm:cxn modelId="{C94D8F34-7BEC-45A5-A7DD-6AD718E472F4}" type="presParOf" srcId="{872CF4E1-A58B-AC4A-9D31-3AA8D2CAA87F}" destId="{712DDAAD-4EDA-2948-9CDE-506446227024}" srcOrd="1" destOrd="0" presId="urn:microsoft.com/office/officeart/2008/layout/HexagonCluster"/>
    <dgm:cxn modelId="{A5C0AFE2-FB45-47A5-AC82-D13630C99527}" type="presParOf" srcId="{712DDAAD-4EDA-2948-9CDE-506446227024}" destId="{FB97D12C-9B46-2940-94A7-206A4CFC0ECE}" srcOrd="0" destOrd="0" presId="urn:microsoft.com/office/officeart/2008/layout/HexagonCluster"/>
    <dgm:cxn modelId="{1A887CCE-FDEB-4340-9B93-928135D02F76}" type="presParOf" srcId="{872CF4E1-A58B-AC4A-9D31-3AA8D2CAA87F}" destId="{A27124E8-1AB9-AC46-8078-F49DD8EDB546}" srcOrd="2" destOrd="0" presId="urn:microsoft.com/office/officeart/2008/layout/HexagonCluster"/>
    <dgm:cxn modelId="{3DC52F7E-7498-440C-A5B3-90A54703B1D0}" type="presParOf" srcId="{A27124E8-1AB9-AC46-8078-F49DD8EDB546}" destId="{E50A52C8-BB2D-A846-B707-100EAA2DCF41}" srcOrd="0" destOrd="0" presId="urn:microsoft.com/office/officeart/2008/layout/HexagonCluster"/>
    <dgm:cxn modelId="{8D86249A-111D-470B-B7DD-5092C100D72C}" type="presParOf" srcId="{872CF4E1-A58B-AC4A-9D31-3AA8D2CAA87F}" destId="{E2AFF0A3-A91D-DC45-B282-B5CCC4A6BA1C}" srcOrd="3" destOrd="0" presId="urn:microsoft.com/office/officeart/2008/layout/HexagonCluster"/>
    <dgm:cxn modelId="{73C848F2-D13E-4A6B-A956-A68886AA062D}" type="presParOf" srcId="{E2AFF0A3-A91D-DC45-B282-B5CCC4A6BA1C}" destId="{5BAE5B55-547A-1F48-B606-DFF998610ECF}" srcOrd="0" destOrd="0" presId="urn:microsoft.com/office/officeart/2008/layout/HexagonCluster"/>
    <dgm:cxn modelId="{D0730883-9E3E-4031-AAE2-095D57DF2C8C}" type="presParOf" srcId="{872CF4E1-A58B-AC4A-9D31-3AA8D2CAA87F}" destId="{0685DD8C-1D0D-4D47-B0E4-8F8897072A09}" srcOrd="4" destOrd="0" presId="urn:microsoft.com/office/officeart/2008/layout/HexagonCluster"/>
    <dgm:cxn modelId="{D4082AD5-78FE-45A3-9E39-A92BCC1F404E}" type="presParOf" srcId="{0685DD8C-1D0D-4D47-B0E4-8F8897072A09}" destId="{2938A910-DFEF-BD4E-BE52-3E807B1EB1F3}" srcOrd="0" destOrd="0" presId="urn:microsoft.com/office/officeart/2008/layout/HexagonCluster"/>
    <dgm:cxn modelId="{D8550F44-D7BB-463A-8957-715D79E0281F}" type="presParOf" srcId="{872CF4E1-A58B-AC4A-9D31-3AA8D2CAA87F}" destId="{80FBBB88-09BD-5145-A224-84668B9E463D}" srcOrd="5" destOrd="0" presId="urn:microsoft.com/office/officeart/2008/layout/HexagonCluster"/>
    <dgm:cxn modelId="{BDEF0523-C81A-4B6B-AE58-05C286F4AE0F}" type="presParOf" srcId="{80FBBB88-09BD-5145-A224-84668B9E463D}" destId="{B8D92801-1BA8-9A49-8AC0-055BA6B430B5}" srcOrd="0" destOrd="0" presId="urn:microsoft.com/office/officeart/2008/layout/HexagonCluster"/>
    <dgm:cxn modelId="{C9CEE36F-E31D-432A-B087-44E096A54961}" type="presParOf" srcId="{872CF4E1-A58B-AC4A-9D31-3AA8D2CAA87F}" destId="{4D377295-8D30-0246-B502-669ED3C23C6D}" srcOrd="6" destOrd="0" presId="urn:microsoft.com/office/officeart/2008/layout/HexagonCluster"/>
    <dgm:cxn modelId="{524BA795-E371-4F65-8804-A409A617B6EB}" type="presParOf" srcId="{4D377295-8D30-0246-B502-669ED3C23C6D}" destId="{F518EC34-E826-4947-9CB1-93B9C4E0D294}" srcOrd="0" destOrd="0" presId="urn:microsoft.com/office/officeart/2008/layout/HexagonCluster"/>
    <dgm:cxn modelId="{D4B0D4FB-A403-42DB-91F2-DE13F818B1DE}" type="presParOf" srcId="{872CF4E1-A58B-AC4A-9D31-3AA8D2CAA87F}" destId="{A326D012-C5A3-B247-8836-3FD2CF4905A0}" srcOrd="7" destOrd="0" presId="urn:microsoft.com/office/officeart/2008/layout/HexagonCluster"/>
    <dgm:cxn modelId="{4B382A95-F305-461F-ADD1-1A1B812631AD}" type="presParOf" srcId="{A326D012-C5A3-B247-8836-3FD2CF4905A0}" destId="{6996572F-4BE6-AD42-AFD4-D42FB07A9743}" srcOrd="0" destOrd="0" presId="urn:microsoft.com/office/officeart/2008/layout/HexagonCluster"/>
    <dgm:cxn modelId="{45B204FC-7C2C-400D-999A-22D42289AEFC}" type="presParOf" srcId="{872CF4E1-A58B-AC4A-9D31-3AA8D2CAA87F}" destId="{E3895C80-2769-AD48-A76D-BDB7B2B2CA2E}" srcOrd="8" destOrd="0" presId="urn:microsoft.com/office/officeart/2008/layout/HexagonCluster"/>
    <dgm:cxn modelId="{C13FD142-9DA3-4028-A9A2-3DB4D8F0593F}" type="presParOf" srcId="{E3895C80-2769-AD48-A76D-BDB7B2B2CA2E}" destId="{B5E24641-4025-BA42-8AE1-1A5936CC2A56}" srcOrd="0" destOrd="0" presId="urn:microsoft.com/office/officeart/2008/layout/HexagonCluster"/>
    <dgm:cxn modelId="{128081F4-685F-4EBE-B8CA-1DF99BA1BF72}" type="presParOf" srcId="{872CF4E1-A58B-AC4A-9D31-3AA8D2CAA87F}" destId="{84BACABC-A35D-D14B-A672-C4BF5144BF4D}" srcOrd="9" destOrd="0" presId="urn:microsoft.com/office/officeart/2008/layout/HexagonCluster"/>
    <dgm:cxn modelId="{60373D0F-C163-4E71-9C84-F268D2F0014E}" type="presParOf" srcId="{84BACABC-A35D-D14B-A672-C4BF5144BF4D}" destId="{FCA95E44-60DF-7948-99B9-4CDF7764603B}" srcOrd="0" destOrd="0" presId="urn:microsoft.com/office/officeart/2008/layout/HexagonCluster"/>
    <dgm:cxn modelId="{297BC23E-89C2-42DE-82CC-3D1E7842B399}" type="presParOf" srcId="{872CF4E1-A58B-AC4A-9D31-3AA8D2CAA87F}" destId="{28C3E4EB-DEED-624B-9AA2-BAF7B851AA6B}" srcOrd="10" destOrd="0" presId="urn:microsoft.com/office/officeart/2008/layout/HexagonCluster"/>
    <dgm:cxn modelId="{35C7CB87-46F4-42FF-BCAF-3CA7FB5B2431}" type="presParOf" srcId="{28C3E4EB-DEED-624B-9AA2-BAF7B851AA6B}" destId="{A96B50FD-40A0-C644-90A5-A748165260B6}" srcOrd="0" destOrd="0" presId="urn:microsoft.com/office/officeart/2008/layout/HexagonCluster"/>
    <dgm:cxn modelId="{319D4908-7312-4315-9844-2F1AB98FEFDD}" type="presParOf" srcId="{872CF4E1-A58B-AC4A-9D31-3AA8D2CAA87F}" destId="{D4F91E93-B66D-5445-814A-A0A43F71E02C}" srcOrd="11" destOrd="0" presId="urn:microsoft.com/office/officeart/2008/layout/HexagonCluster"/>
    <dgm:cxn modelId="{2F22790B-8B01-4680-B2DE-B99D9DED3F86}" type="presParOf" srcId="{D4F91E93-B66D-5445-814A-A0A43F71E02C}" destId="{D2572EB7-C646-724C-B07E-4DF19671C38F}" srcOrd="0" destOrd="0" presId="urn:microsoft.com/office/officeart/2008/layout/HexagonCluster"/>
    <dgm:cxn modelId="{A14CA858-DC16-4B20-8B94-5D729D8D8131}" type="presParOf" srcId="{872CF4E1-A58B-AC4A-9D31-3AA8D2CAA87F}" destId="{546CA125-8DC9-304A-BBE7-58A230956D9F}" srcOrd="12" destOrd="0" presId="urn:microsoft.com/office/officeart/2008/layout/HexagonCluster"/>
    <dgm:cxn modelId="{E95AA942-9FF0-402F-9E49-0A0BFEB8E74E}" type="presParOf" srcId="{546CA125-8DC9-304A-BBE7-58A230956D9F}" destId="{BF0D0F49-7D30-4A41-A3C7-42136F83B367}" srcOrd="0" destOrd="0" presId="urn:microsoft.com/office/officeart/2008/layout/HexagonCluster"/>
    <dgm:cxn modelId="{B3419C34-B156-4F44-977F-775146EA8975}" type="presParOf" srcId="{872CF4E1-A58B-AC4A-9D31-3AA8D2CAA87F}" destId="{92D4FD8E-70AC-A247-AD57-83F9DA92F127}" srcOrd="13" destOrd="0" presId="urn:microsoft.com/office/officeart/2008/layout/HexagonCluster"/>
    <dgm:cxn modelId="{2B2B1F54-3BA1-4E9B-8687-50306B57321B}" type="presParOf" srcId="{92D4FD8E-70AC-A247-AD57-83F9DA92F127}" destId="{EEB8F2F8-8756-3C49-8AC9-10CB0209AE54}" srcOrd="0" destOrd="0" presId="urn:microsoft.com/office/officeart/2008/layout/HexagonCluster"/>
    <dgm:cxn modelId="{291AAF62-6DC8-44B4-A1A0-901A4EEDE832}" type="presParOf" srcId="{872CF4E1-A58B-AC4A-9D31-3AA8D2CAA87F}" destId="{E3241C76-EC0E-C545-8CD2-3F0129AFC3A5}" srcOrd="14" destOrd="0" presId="urn:microsoft.com/office/officeart/2008/layout/HexagonCluster"/>
    <dgm:cxn modelId="{8834130C-C0C7-4BF6-83B1-A8AFAA94E963}" type="presParOf" srcId="{E3241C76-EC0E-C545-8CD2-3F0129AFC3A5}" destId="{1C9F07AC-9634-9C48-8737-2E8F05DB5CB6}" srcOrd="0" destOrd="0" presId="urn:microsoft.com/office/officeart/2008/layout/HexagonCluster"/>
    <dgm:cxn modelId="{FC660A06-B996-48E8-A5DB-B10BB33AB1C4}" type="presParOf" srcId="{872CF4E1-A58B-AC4A-9D31-3AA8D2CAA87F}" destId="{5494BFDC-B3B3-AC4C-9440-2B1ED346AD26}" srcOrd="15" destOrd="0" presId="urn:microsoft.com/office/officeart/2008/layout/HexagonCluster"/>
    <dgm:cxn modelId="{C9E97194-A85A-4253-96F6-EFB88BE4B35B}" type="presParOf" srcId="{5494BFDC-B3B3-AC4C-9440-2B1ED346AD26}" destId="{DDC07985-6DEC-6942-9BDB-20671007A67E}"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88E252B-12B6-0A4E-BF5B-2B51DCFEAABA}" type="doc">
      <dgm:prSet loTypeId="urn:microsoft.com/office/officeart/2009/layout/ReverseList" loCatId="" qsTypeId="urn:microsoft.com/office/officeart/2005/8/quickstyle/simple4" qsCatId="simple" csTypeId="urn:microsoft.com/office/officeart/2005/8/colors/accent1_2" csCatId="accent1" phldr="1"/>
      <dgm:spPr/>
      <dgm:t>
        <a:bodyPr/>
        <a:lstStyle/>
        <a:p>
          <a:endParaRPr lang="en-US"/>
        </a:p>
      </dgm:t>
    </dgm:pt>
    <dgm:pt modelId="{EC76023C-585D-CB4D-8A87-2AB0003CB877}">
      <dgm:prSet phldrT="[Text]" custT="1"/>
      <dgm:spPr/>
      <dgm:t>
        <a:bodyPr/>
        <a:lstStyle/>
        <a:p>
          <a:r>
            <a:rPr lang="en-US" sz="2000" dirty="0" smtClean="0"/>
            <a:t>Care management models </a:t>
          </a:r>
        </a:p>
        <a:p>
          <a:r>
            <a:rPr lang="en-US" sz="1600" dirty="0" smtClean="0"/>
            <a:t>*Time limited, set stages</a:t>
          </a:r>
        </a:p>
        <a:p>
          <a:r>
            <a:rPr lang="en-US" sz="1600" dirty="0" smtClean="0"/>
            <a:t>*Closure pending review</a:t>
          </a:r>
        </a:p>
        <a:p>
          <a:r>
            <a:rPr lang="en-US" sz="2000" dirty="0" smtClean="0"/>
            <a:t>Performance management</a:t>
          </a:r>
        </a:p>
      </dgm:t>
    </dgm:pt>
    <dgm:pt modelId="{69FBBFEA-7F37-3748-981B-EF31C85DE121}" type="parTrans" cxnId="{F375A059-C918-1541-83CB-CF2DCE8F8706}">
      <dgm:prSet/>
      <dgm:spPr/>
      <dgm:t>
        <a:bodyPr/>
        <a:lstStyle/>
        <a:p>
          <a:endParaRPr lang="en-US"/>
        </a:p>
      </dgm:t>
    </dgm:pt>
    <dgm:pt modelId="{AC30EA07-80A9-6D47-9F2D-5A3C0855FEF1}" type="sibTrans" cxnId="{F375A059-C918-1541-83CB-CF2DCE8F8706}">
      <dgm:prSet/>
      <dgm:spPr/>
      <dgm:t>
        <a:bodyPr/>
        <a:lstStyle/>
        <a:p>
          <a:endParaRPr lang="en-US"/>
        </a:p>
      </dgm:t>
    </dgm:pt>
    <dgm:pt modelId="{485BBF4D-AB29-5443-A09C-1F837545B0FB}">
      <dgm:prSet phldrT="[Text]" custT="1"/>
      <dgm:spPr/>
      <dgm:t>
        <a:bodyPr/>
        <a:lstStyle/>
        <a:p>
          <a:r>
            <a:rPr lang="en-US" sz="2000" dirty="0" smtClean="0"/>
            <a:t>Thresholds that limit preventive work</a:t>
          </a:r>
        </a:p>
        <a:p>
          <a:r>
            <a:rPr lang="en-US" sz="2000" dirty="0" smtClean="0"/>
            <a:t>Charging policies</a:t>
          </a:r>
        </a:p>
        <a:p>
          <a:r>
            <a:rPr lang="en-US" sz="2000" dirty="0" smtClean="0"/>
            <a:t>Features of the local care market</a:t>
          </a:r>
          <a:endParaRPr lang="en-US" sz="2000" dirty="0"/>
        </a:p>
      </dgm:t>
    </dgm:pt>
    <dgm:pt modelId="{04026574-0FA9-4E49-B2E7-2C7CA397CC3E}" type="parTrans" cxnId="{7750118B-AF9C-E149-A8C5-3727DEED5422}">
      <dgm:prSet/>
      <dgm:spPr/>
      <dgm:t>
        <a:bodyPr/>
        <a:lstStyle/>
        <a:p>
          <a:endParaRPr lang="en-US"/>
        </a:p>
      </dgm:t>
    </dgm:pt>
    <dgm:pt modelId="{C77BDFFB-038E-D442-B277-9ECFC570CCB9}" type="sibTrans" cxnId="{7750118B-AF9C-E149-A8C5-3727DEED5422}">
      <dgm:prSet/>
      <dgm:spPr/>
      <dgm:t>
        <a:bodyPr/>
        <a:lstStyle/>
        <a:p>
          <a:endParaRPr lang="en-US"/>
        </a:p>
      </dgm:t>
    </dgm:pt>
    <dgm:pt modelId="{AC9BB649-BA7A-F74B-8067-12241F47693F}" type="pres">
      <dgm:prSet presAssocID="{488E252B-12B6-0A4E-BF5B-2B51DCFEAABA}" presName="Name0" presStyleCnt="0">
        <dgm:presLayoutVars>
          <dgm:chMax val="2"/>
          <dgm:chPref val="2"/>
          <dgm:animLvl val="lvl"/>
        </dgm:presLayoutVars>
      </dgm:prSet>
      <dgm:spPr/>
      <dgm:t>
        <a:bodyPr/>
        <a:lstStyle/>
        <a:p>
          <a:endParaRPr lang="en-US"/>
        </a:p>
      </dgm:t>
    </dgm:pt>
    <dgm:pt modelId="{3889F7E9-2E6C-3C47-BE94-DD709129CE35}" type="pres">
      <dgm:prSet presAssocID="{488E252B-12B6-0A4E-BF5B-2B51DCFEAABA}" presName="LeftText" presStyleLbl="revTx" presStyleIdx="0" presStyleCnt="0">
        <dgm:presLayoutVars>
          <dgm:bulletEnabled val="1"/>
        </dgm:presLayoutVars>
      </dgm:prSet>
      <dgm:spPr/>
      <dgm:t>
        <a:bodyPr/>
        <a:lstStyle/>
        <a:p>
          <a:endParaRPr lang="en-US"/>
        </a:p>
      </dgm:t>
    </dgm:pt>
    <dgm:pt modelId="{50DBC647-5AED-2940-BE38-3F35BE330B9A}" type="pres">
      <dgm:prSet presAssocID="{488E252B-12B6-0A4E-BF5B-2B51DCFEAABA}" presName="LeftNode" presStyleLbl="bgImgPlace1" presStyleIdx="0" presStyleCnt="2" custScaleX="120871" custLinFactNeighborX="-16572" custLinFactNeighborY="327">
        <dgm:presLayoutVars>
          <dgm:chMax val="2"/>
          <dgm:chPref val="2"/>
        </dgm:presLayoutVars>
      </dgm:prSet>
      <dgm:spPr/>
      <dgm:t>
        <a:bodyPr/>
        <a:lstStyle/>
        <a:p>
          <a:endParaRPr lang="en-US"/>
        </a:p>
      </dgm:t>
    </dgm:pt>
    <dgm:pt modelId="{D5C0B079-1D40-E947-86FE-0EB33A7A454F}" type="pres">
      <dgm:prSet presAssocID="{488E252B-12B6-0A4E-BF5B-2B51DCFEAABA}" presName="RightText" presStyleLbl="revTx" presStyleIdx="0" presStyleCnt="0">
        <dgm:presLayoutVars>
          <dgm:bulletEnabled val="1"/>
        </dgm:presLayoutVars>
      </dgm:prSet>
      <dgm:spPr/>
      <dgm:t>
        <a:bodyPr/>
        <a:lstStyle/>
        <a:p>
          <a:endParaRPr lang="en-US"/>
        </a:p>
      </dgm:t>
    </dgm:pt>
    <dgm:pt modelId="{DC4F43DE-5127-034D-B4B4-A893D0546AAC}" type="pres">
      <dgm:prSet presAssocID="{488E252B-12B6-0A4E-BF5B-2B51DCFEAABA}" presName="RightNode" presStyleLbl="bgImgPlace1" presStyleIdx="1" presStyleCnt="2" custScaleX="120697" custLinFactNeighborX="36886" custLinFactNeighborY="653">
        <dgm:presLayoutVars>
          <dgm:chMax val="0"/>
          <dgm:chPref val="0"/>
        </dgm:presLayoutVars>
      </dgm:prSet>
      <dgm:spPr/>
      <dgm:t>
        <a:bodyPr/>
        <a:lstStyle/>
        <a:p>
          <a:endParaRPr lang="en-US"/>
        </a:p>
      </dgm:t>
    </dgm:pt>
    <dgm:pt modelId="{87D4CEBD-6B62-E64B-8117-3E0FEAF1BADF}" type="pres">
      <dgm:prSet presAssocID="{488E252B-12B6-0A4E-BF5B-2B51DCFEAABA}" presName="TopArrow" presStyleLbl="node1" presStyleIdx="0" presStyleCnt="2"/>
      <dgm:spPr/>
    </dgm:pt>
    <dgm:pt modelId="{C779B9C7-16C5-CC4C-B62B-66D436A8D945}" type="pres">
      <dgm:prSet presAssocID="{488E252B-12B6-0A4E-BF5B-2B51DCFEAABA}" presName="BottomArrow" presStyleLbl="node1" presStyleIdx="1" presStyleCnt="2"/>
      <dgm:spPr/>
    </dgm:pt>
  </dgm:ptLst>
  <dgm:cxnLst>
    <dgm:cxn modelId="{0EFDA84A-70CE-504E-88BE-5B3E96591744}" type="presOf" srcId="{488E252B-12B6-0A4E-BF5B-2B51DCFEAABA}" destId="{AC9BB649-BA7A-F74B-8067-12241F47693F}" srcOrd="0" destOrd="0" presId="urn:microsoft.com/office/officeart/2009/layout/ReverseList"/>
    <dgm:cxn modelId="{636BC6EA-D64C-AA46-B4D2-16C4F0286079}" type="presOf" srcId="{485BBF4D-AB29-5443-A09C-1F837545B0FB}" destId="{D5C0B079-1D40-E947-86FE-0EB33A7A454F}" srcOrd="0" destOrd="0" presId="urn:microsoft.com/office/officeart/2009/layout/ReverseList"/>
    <dgm:cxn modelId="{FB982297-9878-1548-ADA5-C76698198C0F}" type="presOf" srcId="{EC76023C-585D-CB4D-8A87-2AB0003CB877}" destId="{3889F7E9-2E6C-3C47-BE94-DD709129CE35}" srcOrd="0" destOrd="0" presId="urn:microsoft.com/office/officeart/2009/layout/ReverseList"/>
    <dgm:cxn modelId="{47BBDAE8-1A60-9143-88FB-BE7315C8853A}" type="presOf" srcId="{EC76023C-585D-CB4D-8A87-2AB0003CB877}" destId="{50DBC647-5AED-2940-BE38-3F35BE330B9A}" srcOrd="1" destOrd="0" presId="urn:microsoft.com/office/officeart/2009/layout/ReverseList"/>
    <dgm:cxn modelId="{7750118B-AF9C-E149-A8C5-3727DEED5422}" srcId="{488E252B-12B6-0A4E-BF5B-2B51DCFEAABA}" destId="{485BBF4D-AB29-5443-A09C-1F837545B0FB}" srcOrd="1" destOrd="0" parTransId="{04026574-0FA9-4E49-B2E7-2C7CA397CC3E}" sibTransId="{C77BDFFB-038E-D442-B277-9ECFC570CCB9}"/>
    <dgm:cxn modelId="{696246EA-0F4D-854A-94AF-E7B89FBEA13E}" type="presOf" srcId="{485BBF4D-AB29-5443-A09C-1F837545B0FB}" destId="{DC4F43DE-5127-034D-B4B4-A893D0546AAC}" srcOrd="1" destOrd="0" presId="urn:microsoft.com/office/officeart/2009/layout/ReverseList"/>
    <dgm:cxn modelId="{F375A059-C918-1541-83CB-CF2DCE8F8706}" srcId="{488E252B-12B6-0A4E-BF5B-2B51DCFEAABA}" destId="{EC76023C-585D-CB4D-8A87-2AB0003CB877}" srcOrd="0" destOrd="0" parTransId="{69FBBFEA-7F37-3748-981B-EF31C85DE121}" sibTransId="{AC30EA07-80A9-6D47-9F2D-5A3C0855FEF1}"/>
    <dgm:cxn modelId="{56F2E81F-95F6-AA4C-BEFD-750AD3E1A4CA}" type="presParOf" srcId="{AC9BB649-BA7A-F74B-8067-12241F47693F}" destId="{3889F7E9-2E6C-3C47-BE94-DD709129CE35}" srcOrd="0" destOrd="0" presId="urn:microsoft.com/office/officeart/2009/layout/ReverseList"/>
    <dgm:cxn modelId="{F59BDF92-8625-B542-B9A3-9CACA9AE02E6}" type="presParOf" srcId="{AC9BB649-BA7A-F74B-8067-12241F47693F}" destId="{50DBC647-5AED-2940-BE38-3F35BE330B9A}" srcOrd="1" destOrd="0" presId="urn:microsoft.com/office/officeart/2009/layout/ReverseList"/>
    <dgm:cxn modelId="{30C557BE-ADCF-1644-B5EE-43BCC9BDBCE4}" type="presParOf" srcId="{AC9BB649-BA7A-F74B-8067-12241F47693F}" destId="{D5C0B079-1D40-E947-86FE-0EB33A7A454F}" srcOrd="2" destOrd="0" presId="urn:microsoft.com/office/officeart/2009/layout/ReverseList"/>
    <dgm:cxn modelId="{0FA0D660-4608-034C-BCB4-7957B59446BE}" type="presParOf" srcId="{AC9BB649-BA7A-F74B-8067-12241F47693F}" destId="{DC4F43DE-5127-034D-B4B4-A893D0546AAC}" srcOrd="3" destOrd="0" presId="urn:microsoft.com/office/officeart/2009/layout/ReverseList"/>
    <dgm:cxn modelId="{E29C4996-FA3B-3A4F-AC3A-25C661145BBC}" type="presParOf" srcId="{AC9BB649-BA7A-F74B-8067-12241F47693F}" destId="{87D4CEBD-6B62-E64B-8117-3E0FEAF1BADF}" srcOrd="4" destOrd="0" presId="urn:microsoft.com/office/officeart/2009/layout/ReverseList"/>
    <dgm:cxn modelId="{7FCBB30B-3011-ED4A-8018-2AB977A83573}" type="presParOf" srcId="{AC9BB649-BA7A-F74B-8067-12241F47693F}" destId="{C779B9C7-16C5-CC4C-B62B-66D436A8D945}"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639FD50-BEDD-7849-BA97-42362DC23686}" type="doc">
      <dgm:prSet loTypeId="urn:microsoft.com/office/officeart/2005/8/layout/arrow5" loCatId="" qsTypeId="urn:microsoft.com/office/officeart/2005/8/quickstyle/simple4" qsCatId="simple" csTypeId="urn:microsoft.com/office/officeart/2005/8/colors/accent1_2" csCatId="accent1" phldr="1"/>
      <dgm:spPr/>
      <dgm:t>
        <a:bodyPr/>
        <a:lstStyle/>
        <a:p>
          <a:endParaRPr lang="en-US"/>
        </a:p>
      </dgm:t>
    </dgm:pt>
    <dgm:pt modelId="{9710F481-735B-7541-A75C-97611734B1A3}">
      <dgm:prSet phldrT="[Text]"/>
      <dgm:spPr>
        <a:solidFill>
          <a:schemeClr val="tx2">
            <a:lumMod val="75000"/>
            <a:lumOff val="25000"/>
          </a:schemeClr>
        </a:solidFill>
      </dgm:spPr>
      <dgm:t>
        <a:bodyPr/>
        <a:lstStyle/>
        <a:p>
          <a:r>
            <a:rPr lang="en-US" dirty="0" smtClean="0"/>
            <a:t>Reluctance to engage</a:t>
          </a:r>
          <a:endParaRPr lang="en-US" dirty="0"/>
        </a:p>
      </dgm:t>
    </dgm:pt>
    <dgm:pt modelId="{BC903BA7-4324-7F42-8C98-E678278E2661}" type="parTrans" cxnId="{EB367089-7B4E-5F48-ADB5-269D38ABDDA6}">
      <dgm:prSet/>
      <dgm:spPr/>
      <dgm:t>
        <a:bodyPr/>
        <a:lstStyle/>
        <a:p>
          <a:endParaRPr lang="en-US"/>
        </a:p>
      </dgm:t>
    </dgm:pt>
    <dgm:pt modelId="{686D7A85-B362-0B4C-AAD7-65F53B655A96}" type="sibTrans" cxnId="{EB367089-7B4E-5F48-ADB5-269D38ABDDA6}">
      <dgm:prSet/>
      <dgm:spPr/>
      <dgm:t>
        <a:bodyPr/>
        <a:lstStyle/>
        <a:p>
          <a:endParaRPr lang="en-US"/>
        </a:p>
      </dgm:t>
    </dgm:pt>
    <dgm:pt modelId="{59DE5401-9FEC-F341-8A79-F6A52A850DB9}">
      <dgm:prSet phldrT="[Text]"/>
      <dgm:spPr>
        <a:solidFill>
          <a:schemeClr val="tx2">
            <a:lumMod val="75000"/>
            <a:lumOff val="25000"/>
          </a:schemeClr>
        </a:solidFill>
      </dgm:spPr>
      <dgm:t>
        <a:bodyPr/>
        <a:lstStyle/>
        <a:p>
          <a:r>
            <a:rPr lang="en-US" dirty="0" err="1" smtClean="0"/>
            <a:t>Organisational</a:t>
          </a:r>
          <a:r>
            <a:rPr lang="en-US" dirty="0" smtClean="0"/>
            <a:t> pressures</a:t>
          </a:r>
          <a:endParaRPr lang="en-US" dirty="0"/>
        </a:p>
      </dgm:t>
    </dgm:pt>
    <dgm:pt modelId="{E35D1E83-6355-AF4E-A557-0CDB093E1685}" type="parTrans" cxnId="{8919BBAF-8136-C742-8734-1EC7C154DADC}">
      <dgm:prSet/>
      <dgm:spPr/>
      <dgm:t>
        <a:bodyPr/>
        <a:lstStyle/>
        <a:p>
          <a:endParaRPr lang="en-US"/>
        </a:p>
      </dgm:t>
    </dgm:pt>
    <dgm:pt modelId="{5A88E02C-78D1-9F46-9094-555DE11335E4}" type="sibTrans" cxnId="{8919BBAF-8136-C742-8734-1EC7C154DADC}">
      <dgm:prSet/>
      <dgm:spPr/>
      <dgm:t>
        <a:bodyPr/>
        <a:lstStyle/>
        <a:p>
          <a:endParaRPr lang="en-US"/>
        </a:p>
      </dgm:t>
    </dgm:pt>
    <dgm:pt modelId="{E58A89F2-9BDC-EC49-8FFE-A6B0C530F3E4}" type="pres">
      <dgm:prSet presAssocID="{D639FD50-BEDD-7849-BA97-42362DC23686}" presName="diagram" presStyleCnt="0">
        <dgm:presLayoutVars>
          <dgm:dir/>
          <dgm:resizeHandles val="exact"/>
        </dgm:presLayoutVars>
      </dgm:prSet>
      <dgm:spPr/>
      <dgm:t>
        <a:bodyPr/>
        <a:lstStyle/>
        <a:p>
          <a:endParaRPr lang="en-US"/>
        </a:p>
      </dgm:t>
    </dgm:pt>
    <dgm:pt modelId="{F98F7EB2-F103-9E45-9C22-6FE275CBD36B}" type="pres">
      <dgm:prSet presAssocID="{9710F481-735B-7541-A75C-97611734B1A3}" presName="arrow" presStyleLbl="node1" presStyleIdx="0" presStyleCnt="2" custRadScaleRad="124066" custRadScaleInc="-16">
        <dgm:presLayoutVars>
          <dgm:bulletEnabled val="1"/>
        </dgm:presLayoutVars>
      </dgm:prSet>
      <dgm:spPr/>
      <dgm:t>
        <a:bodyPr/>
        <a:lstStyle/>
        <a:p>
          <a:endParaRPr lang="en-US"/>
        </a:p>
      </dgm:t>
    </dgm:pt>
    <dgm:pt modelId="{524501FB-E563-054E-BCC8-559668E212D9}" type="pres">
      <dgm:prSet presAssocID="{59DE5401-9FEC-F341-8A79-F6A52A850DB9}" presName="arrow" presStyleLbl="node1" presStyleIdx="1" presStyleCnt="2">
        <dgm:presLayoutVars>
          <dgm:bulletEnabled val="1"/>
        </dgm:presLayoutVars>
      </dgm:prSet>
      <dgm:spPr/>
      <dgm:t>
        <a:bodyPr/>
        <a:lstStyle/>
        <a:p>
          <a:endParaRPr lang="en-US"/>
        </a:p>
      </dgm:t>
    </dgm:pt>
  </dgm:ptLst>
  <dgm:cxnLst>
    <dgm:cxn modelId="{EB367089-7B4E-5F48-ADB5-269D38ABDDA6}" srcId="{D639FD50-BEDD-7849-BA97-42362DC23686}" destId="{9710F481-735B-7541-A75C-97611734B1A3}" srcOrd="0" destOrd="0" parTransId="{BC903BA7-4324-7F42-8C98-E678278E2661}" sibTransId="{686D7A85-B362-0B4C-AAD7-65F53B655A96}"/>
    <dgm:cxn modelId="{8919BBAF-8136-C742-8734-1EC7C154DADC}" srcId="{D639FD50-BEDD-7849-BA97-42362DC23686}" destId="{59DE5401-9FEC-F341-8A79-F6A52A850DB9}" srcOrd="1" destOrd="0" parTransId="{E35D1E83-6355-AF4E-A557-0CDB093E1685}" sibTransId="{5A88E02C-78D1-9F46-9094-555DE11335E4}"/>
    <dgm:cxn modelId="{24D0554A-C84A-9645-B0BB-C6110F6553C4}" type="presOf" srcId="{9710F481-735B-7541-A75C-97611734B1A3}" destId="{F98F7EB2-F103-9E45-9C22-6FE275CBD36B}" srcOrd="0" destOrd="0" presId="urn:microsoft.com/office/officeart/2005/8/layout/arrow5"/>
    <dgm:cxn modelId="{DFFCFB8F-BF82-CB4E-B872-EAE9EF7015B1}" type="presOf" srcId="{D639FD50-BEDD-7849-BA97-42362DC23686}" destId="{E58A89F2-9BDC-EC49-8FFE-A6B0C530F3E4}" srcOrd="0" destOrd="0" presId="urn:microsoft.com/office/officeart/2005/8/layout/arrow5"/>
    <dgm:cxn modelId="{80BA3FFF-F72E-A54B-B8CA-B2CD753F4E29}" type="presOf" srcId="{59DE5401-9FEC-F341-8A79-F6A52A850DB9}" destId="{524501FB-E563-054E-BCC8-559668E212D9}" srcOrd="0" destOrd="0" presId="urn:microsoft.com/office/officeart/2005/8/layout/arrow5"/>
    <dgm:cxn modelId="{68DC19F4-2673-C14E-A87C-589EEF236062}" type="presParOf" srcId="{E58A89F2-9BDC-EC49-8FFE-A6B0C530F3E4}" destId="{F98F7EB2-F103-9E45-9C22-6FE275CBD36B}" srcOrd="0" destOrd="0" presId="urn:microsoft.com/office/officeart/2005/8/layout/arrow5"/>
    <dgm:cxn modelId="{2822BB59-D1F9-2A4C-9956-CC49B036B95C}" type="presParOf" srcId="{E58A89F2-9BDC-EC49-8FFE-A6B0C530F3E4}" destId="{524501FB-E563-054E-BCC8-559668E212D9}"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E999CD0-2410-1148-B67F-515954C1C797}" type="doc">
      <dgm:prSet loTypeId="urn:microsoft.com/office/officeart/2005/8/layout/StepDownProcess" loCatId="" qsTypeId="urn:microsoft.com/office/officeart/2005/8/quickstyle/simple4" qsCatId="simple" csTypeId="urn:microsoft.com/office/officeart/2005/8/colors/accent1_2" csCatId="accent1" phldr="1"/>
      <dgm:spPr/>
      <dgm:t>
        <a:bodyPr/>
        <a:lstStyle/>
        <a:p>
          <a:endParaRPr lang="en-US"/>
        </a:p>
      </dgm:t>
    </dgm:pt>
    <dgm:pt modelId="{361AAC0D-752F-AA41-88E9-247675D0806F}">
      <dgm:prSet phldrT="[Text]"/>
      <dgm:spPr>
        <a:solidFill>
          <a:schemeClr val="tx2">
            <a:lumMod val="75000"/>
            <a:lumOff val="25000"/>
          </a:schemeClr>
        </a:solidFill>
      </dgm:spPr>
      <dgm:t>
        <a:bodyPr/>
        <a:lstStyle/>
        <a:p>
          <a:r>
            <a:rPr lang="en-US" dirty="0" smtClean="0"/>
            <a:t>Supervision and support</a:t>
          </a:r>
          <a:endParaRPr lang="en-US" dirty="0"/>
        </a:p>
      </dgm:t>
    </dgm:pt>
    <dgm:pt modelId="{421065A7-9C2A-F244-98AF-0F188EC9274A}" type="parTrans" cxnId="{7209544A-70CE-2548-87A7-4116C48F3DAF}">
      <dgm:prSet/>
      <dgm:spPr/>
      <dgm:t>
        <a:bodyPr/>
        <a:lstStyle/>
        <a:p>
          <a:endParaRPr lang="en-US"/>
        </a:p>
      </dgm:t>
    </dgm:pt>
    <dgm:pt modelId="{D7763E85-76D2-F94F-B27F-0FB881AABB3E}" type="sibTrans" cxnId="{7209544A-70CE-2548-87A7-4116C48F3DAF}">
      <dgm:prSet/>
      <dgm:spPr/>
      <dgm:t>
        <a:bodyPr/>
        <a:lstStyle/>
        <a:p>
          <a:endParaRPr lang="en-US"/>
        </a:p>
      </dgm:t>
    </dgm:pt>
    <dgm:pt modelId="{C3F2146A-11BE-EA42-ABFC-C074CAA28E81}">
      <dgm:prSet phldrT="[Text]" custT="1"/>
      <dgm:spPr>
        <a:solidFill>
          <a:schemeClr val="tx2">
            <a:lumMod val="75000"/>
            <a:lumOff val="25000"/>
          </a:schemeClr>
        </a:solidFill>
      </dgm:spPr>
      <dgm:t>
        <a:bodyPr/>
        <a:lstStyle/>
        <a:p>
          <a:r>
            <a:rPr lang="en-US" sz="2000" dirty="0" smtClean="0"/>
            <a:t>Shared risk management &amp; decision-making</a:t>
          </a:r>
          <a:endParaRPr lang="en-US" sz="2000" dirty="0"/>
        </a:p>
      </dgm:t>
    </dgm:pt>
    <dgm:pt modelId="{B4BE5A64-F183-914E-8C7F-EF8EC2E71EA0}" type="parTrans" cxnId="{6DD67277-3669-FC4F-AFB7-E222D42728C5}">
      <dgm:prSet/>
      <dgm:spPr/>
      <dgm:t>
        <a:bodyPr/>
        <a:lstStyle/>
        <a:p>
          <a:endParaRPr lang="en-US"/>
        </a:p>
      </dgm:t>
    </dgm:pt>
    <dgm:pt modelId="{05F19AFD-8AFF-6840-BA9B-B05D179A57FC}" type="sibTrans" cxnId="{6DD67277-3669-FC4F-AFB7-E222D42728C5}">
      <dgm:prSet/>
      <dgm:spPr/>
      <dgm:t>
        <a:bodyPr/>
        <a:lstStyle/>
        <a:p>
          <a:endParaRPr lang="en-US"/>
        </a:p>
      </dgm:t>
    </dgm:pt>
    <dgm:pt modelId="{00DB534D-2745-A242-998F-D21337C7EC3B}">
      <dgm:prSet phldrT="[Text]" custT="1"/>
      <dgm:spPr/>
      <dgm:t>
        <a:bodyPr/>
        <a:lstStyle/>
        <a:p>
          <a:r>
            <a:rPr lang="en-US" sz="1600" dirty="0" smtClean="0"/>
            <a:t>Places &amp; spaces to discuss: panels/forums </a:t>
          </a:r>
          <a:endParaRPr lang="en-US" sz="1600" dirty="0"/>
        </a:p>
      </dgm:t>
    </dgm:pt>
    <dgm:pt modelId="{C2DF2057-BECE-924B-B994-A78590D5DCAD}" type="parTrans" cxnId="{F5B36628-6156-2247-90ED-BC3071E42AC5}">
      <dgm:prSet/>
      <dgm:spPr/>
      <dgm:t>
        <a:bodyPr/>
        <a:lstStyle/>
        <a:p>
          <a:endParaRPr lang="en-US"/>
        </a:p>
      </dgm:t>
    </dgm:pt>
    <dgm:pt modelId="{59432F84-1CD9-3244-853D-3606136CB21A}" type="sibTrans" cxnId="{F5B36628-6156-2247-90ED-BC3071E42AC5}">
      <dgm:prSet/>
      <dgm:spPr/>
      <dgm:t>
        <a:bodyPr/>
        <a:lstStyle/>
        <a:p>
          <a:endParaRPr lang="en-US"/>
        </a:p>
      </dgm:t>
    </dgm:pt>
    <dgm:pt modelId="{3CD7FEE8-A246-AC44-ACF2-6CA4BBC33084}">
      <dgm:prSet phldrT="[Text]" custT="1"/>
      <dgm:spPr/>
      <dgm:t>
        <a:bodyPr/>
        <a:lstStyle/>
        <a:p>
          <a:r>
            <a:rPr lang="en-US" sz="1600" dirty="0" smtClean="0"/>
            <a:t>Recognition of the personal impact</a:t>
          </a:r>
          <a:endParaRPr lang="en-US" sz="1600" dirty="0"/>
        </a:p>
      </dgm:t>
    </dgm:pt>
    <dgm:pt modelId="{97C5CD45-1B9D-424D-BAB9-EF4EED901DCF}" type="parTrans" cxnId="{984C5AAB-1E4E-3544-8241-7CD0FCC780F4}">
      <dgm:prSet/>
      <dgm:spPr/>
      <dgm:t>
        <a:bodyPr/>
        <a:lstStyle/>
        <a:p>
          <a:endParaRPr lang="en-US"/>
        </a:p>
      </dgm:t>
    </dgm:pt>
    <dgm:pt modelId="{57327199-711B-4A4F-9504-FD10BB1F2D72}" type="sibTrans" cxnId="{984C5AAB-1E4E-3544-8241-7CD0FCC780F4}">
      <dgm:prSet/>
      <dgm:spPr/>
      <dgm:t>
        <a:bodyPr/>
        <a:lstStyle/>
        <a:p>
          <a:endParaRPr lang="en-US"/>
        </a:p>
      </dgm:t>
    </dgm:pt>
    <dgm:pt modelId="{045D0F8E-C09A-C94C-8455-411FD6B9EFC5}">
      <dgm:prSet/>
      <dgm:spPr>
        <a:solidFill>
          <a:srgbClr val="3064AC"/>
        </a:solidFill>
      </dgm:spPr>
      <dgm:t>
        <a:bodyPr/>
        <a:lstStyle/>
        <a:p>
          <a:r>
            <a:rPr lang="en-US" dirty="0" smtClean="0"/>
            <a:t>Time for a ‘slow burn’ approach</a:t>
          </a:r>
          <a:endParaRPr lang="en-US" dirty="0"/>
        </a:p>
      </dgm:t>
    </dgm:pt>
    <dgm:pt modelId="{85BA7366-FC9A-474E-B12F-54AFB88B2A8B}" type="parTrans" cxnId="{3696219C-9E6A-8E4C-B687-201061BB7835}">
      <dgm:prSet/>
      <dgm:spPr/>
      <dgm:t>
        <a:bodyPr/>
        <a:lstStyle/>
        <a:p>
          <a:endParaRPr lang="en-US"/>
        </a:p>
      </dgm:t>
    </dgm:pt>
    <dgm:pt modelId="{D71D2BC5-05C7-2048-B148-784BE9250D61}" type="sibTrans" cxnId="{3696219C-9E6A-8E4C-B687-201061BB7835}">
      <dgm:prSet/>
      <dgm:spPr/>
      <dgm:t>
        <a:bodyPr/>
        <a:lstStyle/>
        <a:p>
          <a:endParaRPr lang="en-US"/>
        </a:p>
      </dgm:t>
    </dgm:pt>
    <dgm:pt modelId="{268D23BA-30D1-3B47-BB7A-55668F3DAC76}">
      <dgm:prSet custT="1"/>
      <dgm:spPr/>
      <dgm:t>
        <a:bodyPr/>
        <a:lstStyle/>
        <a:p>
          <a:r>
            <a:rPr lang="en-US" sz="1600" dirty="0" smtClean="0"/>
            <a:t>Workflow that permits repeat visits and longer-term engagement</a:t>
          </a:r>
          <a:endParaRPr lang="en-US" sz="1600" dirty="0"/>
        </a:p>
      </dgm:t>
    </dgm:pt>
    <dgm:pt modelId="{6F0EF5DE-2A68-604B-AB7C-C21B183D28A1}" type="parTrans" cxnId="{D9DF6D63-3A4D-B747-9C9E-1F37DB804C82}">
      <dgm:prSet/>
      <dgm:spPr/>
      <dgm:t>
        <a:bodyPr/>
        <a:lstStyle/>
        <a:p>
          <a:endParaRPr lang="en-US"/>
        </a:p>
      </dgm:t>
    </dgm:pt>
    <dgm:pt modelId="{C58499EA-CFAF-2E4D-803D-F78510B51BD3}" type="sibTrans" cxnId="{D9DF6D63-3A4D-B747-9C9E-1F37DB804C82}">
      <dgm:prSet/>
      <dgm:spPr/>
      <dgm:t>
        <a:bodyPr/>
        <a:lstStyle/>
        <a:p>
          <a:endParaRPr lang="en-US"/>
        </a:p>
      </dgm:t>
    </dgm:pt>
    <dgm:pt modelId="{8D5DFDDA-1113-0B47-8E81-2076B8DF28CB}">
      <dgm:prSet phldrT="[Text]" custT="1"/>
      <dgm:spPr/>
      <dgm:t>
        <a:bodyPr/>
        <a:lstStyle/>
        <a:p>
          <a:r>
            <a:rPr lang="en-US" sz="1600" dirty="0" smtClean="0"/>
            <a:t>Support and challenge</a:t>
          </a:r>
          <a:endParaRPr lang="en-US" sz="1600" dirty="0"/>
        </a:p>
      </dgm:t>
    </dgm:pt>
    <dgm:pt modelId="{B1D14BC0-457E-1B42-BAAD-8E1F0170DEF9}" type="parTrans" cxnId="{EE09DD13-8957-EF47-9FF6-8CFB9DA874CA}">
      <dgm:prSet/>
      <dgm:spPr/>
      <dgm:t>
        <a:bodyPr/>
        <a:lstStyle/>
        <a:p>
          <a:endParaRPr lang="en-US"/>
        </a:p>
      </dgm:t>
    </dgm:pt>
    <dgm:pt modelId="{54C00332-014C-414A-8DF6-1027AC848E7E}" type="sibTrans" cxnId="{EE09DD13-8957-EF47-9FF6-8CFB9DA874CA}">
      <dgm:prSet/>
      <dgm:spPr/>
      <dgm:t>
        <a:bodyPr/>
        <a:lstStyle/>
        <a:p>
          <a:endParaRPr lang="en-US"/>
        </a:p>
      </dgm:t>
    </dgm:pt>
    <dgm:pt modelId="{D2BA6B01-B159-1E47-824F-E3AF6FC5482D}" type="pres">
      <dgm:prSet presAssocID="{DE999CD0-2410-1148-B67F-515954C1C797}" presName="rootnode" presStyleCnt="0">
        <dgm:presLayoutVars>
          <dgm:chMax/>
          <dgm:chPref/>
          <dgm:dir/>
          <dgm:animLvl val="lvl"/>
        </dgm:presLayoutVars>
      </dgm:prSet>
      <dgm:spPr/>
      <dgm:t>
        <a:bodyPr/>
        <a:lstStyle/>
        <a:p>
          <a:endParaRPr lang="en-US"/>
        </a:p>
      </dgm:t>
    </dgm:pt>
    <dgm:pt modelId="{7AA10E14-B6F1-0B4E-BBF1-971C255096F0}" type="pres">
      <dgm:prSet presAssocID="{361AAC0D-752F-AA41-88E9-247675D0806F}" presName="composite" presStyleCnt="0"/>
      <dgm:spPr/>
    </dgm:pt>
    <dgm:pt modelId="{B234C1A5-B043-654F-8BF4-5CA3CAF04F12}" type="pres">
      <dgm:prSet presAssocID="{361AAC0D-752F-AA41-88E9-247675D0806F}" presName="bentUpArrow1" presStyleLbl="alignImgPlace1" presStyleIdx="0" presStyleCnt="2" custLinFactNeighborX="10891"/>
      <dgm:spPr>
        <a:solidFill>
          <a:schemeClr val="accent1"/>
        </a:solidFill>
      </dgm:spPr>
      <dgm:t>
        <a:bodyPr/>
        <a:lstStyle/>
        <a:p>
          <a:endParaRPr lang="en-US"/>
        </a:p>
      </dgm:t>
    </dgm:pt>
    <dgm:pt modelId="{E316E490-E718-D445-AE5F-721F598D328A}" type="pres">
      <dgm:prSet presAssocID="{361AAC0D-752F-AA41-88E9-247675D0806F}" presName="ParentText" presStyleLbl="node1" presStyleIdx="0" presStyleCnt="3" custLinFactNeighborX="5807" custLinFactNeighborY="-1164">
        <dgm:presLayoutVars>
          <dgm:chMax val="1"/>
          <dgm:chPref val="1"/>
          <dgm:bulletEnabled val="1"/>
        </dgm:presLayoutVars>
      </dgm:prSet>
      <dgm:spPr/>
      <dgm:t>
        <a:bodyPr/>
        <a:lstStyle/>
        <a:p>
          <a:endParaRPr lang="en-US"/>
        </a:p>
      </dgm:t>
    </dgm:pt>
    <dgm:pt modelId="{6F4B7B9C-9043-BD41-B00C-404CA618BBD3}" type="pres">
      <dgm:prSet presAssocID="{361AAC0D-752F-AA41-88E9-247675D0806F}" presName="ChildText" presStyleLbl="revTx" presStyleIdx="0" presStyleCnt="3" custScaleX="301435" custScaleY="136406" custLinFactX="11081" custLinFactNeighborX="100000" custLinFactNeighborY="2466">
        <dgm:presLayoutVars>
          <dgm:chMax val="0"/>
          <dgm:chPref val="0"/>
          <dgm:bulletEnabled val="1"/>
        </dgm:presLayoutVars>
      </dgm:prSet>
      <dgm:spPr/>
      <dgm:t>
        <a:bodyPr/>
        <a:lstStyle/>
        <a:p>
          <a:endParaRPr lang="en-US"/>
        </a:p>
      </dgm:t>
    </dgm:pt>
    <dgm:pt modelId="{88FEC6FD-BB40-F24C-BADB-358E52C9AA88}" type="pres">
      <dgm:prSet presAssocID="{D7763E85-76D2-F94F-B27F-0FB881AABB3E}" presName="sibTrans" presStyleCnt="0"/>
      <dgm:spPr/>
    </dgm:pt>
    <dgm:pt modelId="{0879F7FE-203C-E54C-962E-C926AE9516F7}" type="pres">
      <dgm:prSet presAssocID="{045D0F8E-C09A-C94C-8455-411FD6B9EFC5}" presName="composite" presStyleCnt="0"/>
      <dgm:spPr/>
    </dgm:pt>
    <dgm:pt modelId="{330E2ED0-CEEC-2040-A8B2-2FF53FE6960E}" type="pres">
      <dgm:prSet presAssocID="{045D0F8E-C09A-C94C-8455-411FD6B9EFC5}" presName="bentUpArrow1" presStyleLbl="alignImgPlace1" presStyleIdx="1" presStyleCnt="2"/>
      <dgm:spPr>
        <a:solidFill>
          <a:schemeClr val="accent1"/>
        </a:solidFill>
      </dgm:spPr>
      <dgm:t>
        <a:bodyPr/>
        <a:lstStyle/>
        <a:p>
          <a:endParaRPr lang="en-US"/>
        </a:p>
      </dgm:t>
    </dgm:pt>
    <dgm:pt modelId="{8ED43FEB-225A-C943-9BFE-304E3915F911}" type="pres">
      <dgm:prSet presAssocID="{045D0F8E-C09A-C94C-8455-411FD6B9EFC5}" presName="ParentText" presStyleLbl="node1" presStyleIdx="1" presStyleCnt="3">
        <dgm:presLayoutVars>
          <dgm:chMax val="1"/>
          <dgm:chPref val="1"/>
          <dgm:bulletEnabled val="1"/>
        </dgm:presLayoutVars>
      </dgm:prSet>
      <dgm:spPr/>
      <dgm:t>
        <a:bodyPr/>
        <a:lstStyle/>
        <a:p>
          <a:endParaRPr lang="en-US"/>
        </a:p>
      </dgm:t>
    </dgm:pt>
    <dgm:pt modelId="{FAF30FB4-FDC8-F44A-AE63-1617655A9766}" type="pres">
      <dgm:prSet presAssocID="{045D0F8E-C09A-C94C-8455-411FD6B9EFC5}" presName="ChildText" presStyleLbl="revTx" presStyleIdx="1" presStyleCnt="3" custScaleX="295615" custLinFactNeighborX="98759" custLinFactNeighborY="1749">
        <dgm:presLayoutVars>
          <dgm:chMax val="0"/>
          <dgm:chPref val="0"/>
          <dgm:bulletEnabled val="1"/>
        </dgm:presLayoutVars>
      </dgm:prSet>
      <dgm:spPr/>
      <dgm:t>
        <a:bodyPr/>
        <a:lstStyle/>
        <a:p>
          <a:endParaRPr lang="en-US"/>
        </a:p>
      </dgm:t>
    </dgm:pt>
    <dgm:pt modelId="{97FEB9A5-FADD-564C-ABB8-2ABF784F291D}" type="pres">
      <dgm:prSet presAssocID="{D71D2BC5-05C7-2048-B148-784BE9250D61}" presName="sibTrans" presStyleCnt="0"/>
      <dgm:spPr/>
    </dgm:pt>
    <dgm:pt modelId="{8F643AC2-06CF-1548-BE6B-62C6F1DD954D}" type="pres">
      <dgm:prSet presAssocID="{C3F2146A-11BE-EA42-ABFC-C074CAA28E81}" presName="composite" presStyleCnt="0"/>
      <dgm:spPr/>
    </dgm:pt>
    <dgm:pt modelId="{06E77E3F-C2AA-7941-9F99-18F1C4CFB3E7}" type="pres">
      <dgm:prSet presAssocID="{C3F2146A-11BE-EA42-ABFC-C074CAA28E81}" presName="ParentText" presStyleLbl="node1" presStyleIdx="2" presStyleCnt="3" custScaleX="112045" custLinFactNeighborX="-29367" custLinFactNeighborY="468">
        <dgm:presLayoutVars>
          <dgm:chMax val="1"/>
          <dgm:chPref val="1"/>
          <dgm:bulletEnabled val="1"/>
        </dgm:presLayoutVars>
      </dgm:prSet>
      <dgm:spPr/>
      <dgm:t>
        <a:bodyPr/>
        <a:lstStyle/>
        <a:p>
          <a:endParaRPr lang="en-US"/>
        </a:p>
      </dgm:t>
    </dgm:pt>
    <dgm:pt modelId="{6E21A069-A785-7A49-87CC-594FE2C55137}" type="pres">
      <dgm:prSet presAssocID="{C3F2146A-11BE-EA42-ABFC-C074CAA28E81}" presName="FinalChildText" presStyleLbl="revTx" presStyleIdx="2" presStyleCnt="3" custScaleX="149571" custLinFactNeighborX="36978" custLinFactNeighborY="639">
        <dgm:presLayoutVars>
          <dgm:chMax val="0"/>
          <dgm:chPref val="0"/>
          <dgm:bulletEnabled val="1"/>
        </dgm:presLayoutVars>
      </dgm:prSet>
      <dgm:spPr/>
      <dgm:t>
        <a:bodyPr/>
        <a:lstStyle/>
        <a:p>
          <a:endParaRPr lang="en-US"/>
        </a:p>
      </dgm:t>
    </dgm:pt>
  </dgm:ptLst>
  <dgm:cxnLst>
    <dgm:cxn modelId="{3696219C-9E6A-8E4C-B687-201061BB7835}" srcId="{DE999CD0-2410-1148-B67F-515954C1C797}" destId="{045D0F8E-C09A-C94C-8455-411FD6B9EFC5}" srcOrd="1" destOrd="0" parTransId="{85BA7366-FC9A-474E-B12F-54AFB88B2A8B}" sibTransId="{D71D2BC5-05C7-2048-B148-784BE9250D61}"/>
    <dgm:cxn modelId="{A8886611-E9B8-644E-A35F-D699D5BAE681}" type="presOf" srcId="{361AAC0D-752F-AA41-88E9-247675D0806F}" destId="{E316E490-E718-D445-AE5F-721F598D328A}" srcOrd="0" destOrd="0" presId="urn:microsoft.com/office/officeart/2005/8/layout/StepDownProcess"/>
    <dgm:cxn modelId="{6DD67277-3669-FC4F-AFB7-E222D42728C5}" srcId="{DE999CD0-2410-1148-B67F-515954C1C797}" destId="{C3F2146A-11BE-EA42-ABFC-C074CAA28E81}" srcOrd="2" destOrd="0" parTransId="{B4BE5A64-F183-914E-8C7F-EF8EC2E71EA0}" sibTransId="{05F19AFD-8AFF-6840-BA9B-B05D179A57FC}"/>
    <dgm:cxn modelId="{38FFDF62-B4ED-E749-8EEB-BEB218B5D95A}" type="presOf" srcId="{268D23BA-30D1-3B47-BB7A-55668F3DAC76}" destId="{FAF30FB4-FDC8-F44A-AE63-1617655A9766}" srcOrd="0" destOrd="0" presId="urn:microsoft.com/office/officeart/2005/8/layout/StepDownProcess"/>
    <dgm:cxn modelId="{F5B36628-6156-2247-90ED-BC3071E42AC5}" srcId="{C3F2146A-11BE-EA42-ABFC-C074CAA28E81}" destId="{00DB534D-2745-A242-998F-D21337C7EC3B}" srcOrd="0" destOrd="0" parTransId="{C2DF2057-BECE-924B-B994-A78590D5DCAD}" sibTransId="{59432F84-1CD9-3244-853D-3606136CB21A}"/>
    <dgm:cxn modelId="{D4A21678-EEB3-4C4D-A424-8DBED6251658}" type="presOf" srcId="{045D0F8E-C09A-C94C-8455-411FD6B9EFC5}" destId="{8ED43FEB-225A-C943-9BFE-304E3915F911}" srcOrd="0" destOrd="0" presId="urn:microsoft.com/office/officeart/2005/8/layout/StepDownProcess"/>
    <dgm:cxn modelId="{7209544A-70CE-2548-87A7-4116C48F3DAF}" srcId="{DE999CD0-2410-1148-B67F-515954C1C797}" destId="{361AAC0D-752F-AA41-88E9-247675D0806F}" srcOrd="0" destOrd="0" parTransId="{421065A7-9C2A-F244-98AF-0F188EC9274A}" sibTransId="{D7763E85-76D2-F94F-B27F-0FB881AABB3E}"/>
    <dgm:cxn modelId="{4868B194-3B2A-5B47-B03B-FA10BF33BB40}" type="presOf" srcId="{8D5DFDDA-1113-0B47-8E81-2076B8DF28CB}" destId="{6F4B7B9C-9043-BD41-B00C-404CA618BBD3}" srcOrd="0" destOrd="1" presId="urn:microsoft.com/office/officeart/2005/8/layout/StepDownProcess"/>
    <dgm:cxn modelId="{B16755FC-DEF1-A446-B464-4F125CE67671}" type="presOf" srcId="{DE999CD0-2410-1148-B67F-515954C1C797}" destId="{D2BA6B01-B159-1E47-824F-E3AF6FC5482D}" srcOrd="0" destOrd="0" presId="urn:microsoft.com/office/officeart/2005/8/layout/StepDownProcess"/>
    <dgm:cxn modelId="{984C5AAB-1E4E-3544-8241-7CD0FCC780F4}" srcId="{361AAC0D-752F-AA41-88E9-247675D0806F}" destId="{3CD7FEE8-A246-AC44-ACF2-6CA4BBC33084}" srcOrd="0" destOrd="0" parTransId="{97C5CD45-1B9D-424D-BAB9-EF4EED901DCF}" sibTransId="{57327199-711B-4A4F-9504-FD10BB1F2D72}"/>
    <dgm:cxn modelId="{D9DF6D63-3A4D-B747-9C9E-1F37DB804C82}" srcId="{045D0F8E-C09A-C94C-8455-411FD6B9EFC5}" destId="{268D23BA-30D1-3B47-BB7A-55668F3DAC76}" srcOrd="0" destOrd="0" parTransId="{6F0EF5DE-2A68-604B-AB7C-C21B183D28A1}" sibTransId="{C58499EA-CFAF-2E4D-803D-F78510B51BD3}"/>
    <dgm:cxn modelId="{EE09DD13-8957-EF47-9FF6-8CFB9DA874CA}" srcId="{361AAC0D-752F-AA41-88E9-247675D0806F}" destId="{8D5DFDDA-1113-0B47-8E81-2076B8DF28CB}" srcOrd="1" destOrd="0" parTransId="{B1D14BC0-457E-1B42-BAAD-8E1F0170DEF9}" sibTransId="{54C00332-014C-414A-8DF6-1027AC848E7E}"/>
    <dgm:cxn modelId="{CBF8C4EE-D3CE-7A42-9D23-32E568B9B719}" type="presOf" srcId="{3CD7FEE8-A246-AC44-ACF2-6CA4BBC33084}" destId="{6F4B7B9C-9043-BD41-B00C-404CA618BBD3}" srcOrd="0" destOrd="0" presId="urn:microsoft.com/office/officeart/2005/8/layout/StepDownProcess"/>
    <dgm:cxn modelId="{AAE9EF29-D71D-314C-A3E3-A364B9323345}" type="presOf" srcId="{C3F2146A-11BE-EA42-ABFC-C074CAA28E81}" destId="{06E77E3F-C2AA-7941-9F99-18F1C4CFB3E7}" srcOrd="0" destOrd="0" presId="urn:microsoft.com/office/officeart/2005/8/layout/StepDownProcess"/>
    <dgm:cxn modelId="{B18D3B69-ED0C-2448-A7CE-9688D5C4282B}" type="presOf" srcId="{00DB534D-2745-A242-998F-D21337C7EC3B}" destId="{6E21A069-A785-7A49-87CC-594FE2C55137}" srcOrd="0" destOrd="0" presId="urn:microsoft.com/office/officeart/2005/8/layout/StepDownProcess"/>
    <dgm:cxn modelId="{628FD0D1-A40A-EC43-98A8-C4FD66AF4867}" type="presParOf" srcId="{D2BA6B01-B159-1E47-824F-E3AF6FC5482D}" destId="{7AA10E14-B6F1-0B4E-BBF1-971C255096F0}" srcOrd="0" destOrd="0" presId="urn:microsoft.com/office/officeart/2005/8/layout/StepDownProcess"/>
    <dgm:cxn modelId="{14D36588-E950-5341-B85F-61768AFEF1C1}" type="presParOf" srcId="{7AA10E14-B6F1-0B4E-BBF1-971C255096F0}" destId="{B234C1A5-B043-654F-8BF4-5CA3CAF04F12}" srcOrd="0" destOrd="0" presId="urn:microsoft.com/office/officeart/2005/8/layout/StepDownProcess"/>
    <dgm:cxn modelId="{36B9CA98-3D3E-C947-9718-BEB7E988D208}" type="presParOf" srcId="{7AA10E14-B6F1-0B4E-BBF1-971C255096F0}" destId="{E316E490-E718-D445-AE5F-721F598D328A}" srcOrd="1" destOrd="0" presId="urn:microsoft.com/office/officeart/2005/8/layout/StepDownProcess"/>
    <dgm:cxn modelId="{3F6D14E1-558C-E04B-8493-B4BDF00E2C43}" type="presParOf" srcId="{7AA10E14-B6F1-0B4E-BBF1-971C255096F0}" destId="{6F4B7B9C-9043-BD41-B00C-404CA618BBD3}" srcOrd="2" destOrd="0" presId="urn:microsoft.com/office/officeart/2005/8/layout/StepDownProcess"/>
    <dgm:cxn modelId="{C34AD9B7-4569-2741-8F1D-5D6AC66AB262}" type="presParOf" srcId="{D2BA6B01-B159-1E47-824F-E3AF6FC5482D}" destId="{88FEC6FD-BB40-F24C-BADB-358E52C9AA88}" srcOrd="1" destOrd="0" presId="urn:microsoft.com/office/officeart/2005/8/layout/StepDownProcess"/>
    <dgm:cxn modelId="{CFFA8A31-5FBE-AD4C-AE7A-00DEFE053D7E}" type="presParOf" srcId="{D2BA6B01-B159-1E47-824F-E3AF6FC5482D}" destId="{0879F7FE-203C-E54C-962E-C926AE9516F7}" srcOrd="2" destOrd="0" presId="urn:microsoft.com/office/officeart/2005/8/layout/StepDownProcess"/>
    <dgm:cxn modelId="{DD7BDEC5-377E-CB43-8873-8A421F906A9F}" type="presParOf" srcId="{0879F7FE-203C-E54C-962E-C926AE9516F7}" destId="{330E2ED0-CEEC-2040-A8B2-2FF53FE6960E}" srcOrd="0" destOrd="0" presId="urn:microsoft.com/office/officeart/2005/8/layout/StepDownProcess"/>
    <dgm:cxn modelId="{7D6B3057-EFBA-7840-AF39-30DB4BABC73A}" type="presParOf" srcId="{0879F7FE-203C-E54C-962E-C926AE9516F7}" destId="{8ED43FEB-225A-C943-9BFE-304E3915F911}" srcOrd="1" destOrd="0" presId="urn:microsoft.com/office/officeart/2005/8/layout/StepDownProcess"/>
    <dgm:cxn modelId="{9DC69A40-22A8-5D4F-94EF-EBB815D898DC}" type="presParOf" srcId="{0879F7FE-203C-E54C-962E-C926AE9516F7}" destId="{FAF30FB4-FDC8-F44A-AE63-1617655A9766}" srcOrd="2" destOrd="0" presId="urn:microsoft.com/office/officeart/2005/8/layout/StepDownProcess"/>
    <dgm:cxn modelId="{84E57107-F6E5-924B-89FB-9505610831FC}" type="presParOf" srcId="{D2BA6B01-B159-1E47-824F-E3AF6FC5482D}" destId="{97FEB9A5-FADD-564C-ABB8-2ABF784F291D}" srcOrd="3" destOrd="0" presId="urn:microsoft.com/office/officeart/2005/8/layout/StepDownProcess"/>
    <dgm:cxn modelId="{B0FB849E-0F5D-2640-A6C5-256E52AD5926}" type="presParOf" srcId="{D2BA6B01-B159-1E47-824F-E3AF6FC5482D}" destId="{8F643AC2-06CF-1548-BE6B-62C6F1DD954D}" srcOrd="4" destOrd="0" presId="urn:microsoft.com/office/officeart/2005/8/layout/StepDownProcess"/>
    <dgm:cxn modelId="{B445E15E-4F93-214B-9EE3-819D4040A1FE}" type="presParOf" srcId="{8F643AC2-06CF-1548-BE6B-62C6F1DD954D}" destId="{06E77E3F-C2AA-7941-9F99-18F1C4CFB3E7}" srcOrd="0" destOrd="0" presId="urn:microsoft.com/office/officeart/2005/8/layout/StepDownProcess"/>
    <dgm:cxn modelId="{D029D73B-87AF-1745-B894-DB4F803AEC80}" type="presParOf" srcId="{8F643AC2-06CF-1548-BE6B-62C6F1DD954D}" destId="{6E21A069-A785-7A49-87CC-594FE2C55137}"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DBABAA6-64B1-8541-83DD-E2A3A2354A8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EE0A97E7-03FC-2249-9DC5-904F22E078CB}">
      <dgm:prSet phldrT="[Text]"/>
      <dgm:spPr>
        <a:solidFill>
          <a:schemeClr val="accent5">
            <a:alpha val="75000"/>
          </a:schemeClr>
        </a:solidFill>
      </dgm:spPr>
      <dgm:t>
        <a:bodyPr/>
        <a:lstStyle/>
        <a:p>
          <a:r>
            <a:rPr lang="en-US" dirty="0" smtClean="0"/>
            <a:t>Learning about working together</a:t>
          </a:r>
          <a:endParaRPr lang="en-US" dirty="0"/>
        </a:p>
      </dgm:t>
    </dgm:pt>
    <dgm:pt modelId="{6705040A-8CA3-5C4F-BD92-006506EDBDBF}" type="parTrans" cxnId="{83F14920-93DA-F248-A008-81A196D5AC91}">
      <dgm:prSet/>
      <dgm:spPr/>
      <dgm:t>
        <a:bodyPr/>
        <a:lstStyle/>
        <a:p>
          <a:endParaRPr lang="en-US"/>
        </a:p>
      </dgm:t>
    </dgm:pt>
    <dgm:pt modelId="{FCDCCDF7-9F8B-A642-8FB0-449B14C81887}" type="sibTrans" cxnId="{83F14920-93DA-F248-A008-81A196D5AC91}">
      <dgm:prSet/>
      <dgm:spPr/>
      <dgm:t>
        <a:bodyPr/>
        <a:lstStyle/>
        <a:p>
          <a:endParaRPr lang="en-US"/>
        </a:p>
      </dgm:t>
    </dgm:pt>
    <dgm:pt modelId="{CF4A4502-3482-2C49-8E4F-22EDDB84EE8D}">
      <dgm:prSet phldrT="[Text]" custT="1"/>
      <dgm:spPr>
        <a:solidFill>
          <a:schemeClr val="accent4"/>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0" i="0" dirty="0" smtClean="0">
              <a:solidFill>
                <a:srgbClr val="FFFFFF"/>
              </a:solidFill>
            </a:rPr>
            <a:t>Work on uncoordinated parallel lines</a:t>
          </a:r>
          <a:endParaRPr lang="en-US" sz="1600" b="1" i="0" dirty="0" smtClean="0">
            <a:solidFill>
              <a:schemeClr val="tx1"/>
            </a:solidFill>
          </a:endParaRPr>
        </a:p>
      </dgm:t>
    </dgm:pt>
    <dgm:pt modelId="{16764EF0-8CF7-B64F-B6FD-2017B942B112}" type="parTrans" cxnId="{73200143-61D0-0445-8857-B58AE6F06274}">
      <dgm:prSet/>
      <dgm:spPr/>
      <dgm:t>
        <a:bodyPr/>
        <a:lstStyle/>
        <a:p>
          <a:endParaRPr lang="en-US"/>
        </a:p>
      </dgm:t>
    </dgm:pt>
    <dgm:pt modelId="{1CDE425D-7065-F845-859B-3047B5C0C9D8}" type="sibTrans" cxnId="{73200143-61D0-0445-8857-B58AE6F06274}">
      <dgm:prSet/>
      <dgm:spPr/>
      <dgm:t>
        <a:bodyPr/>
        <a:lstStyle/>
        <a:p>
          <a:endParaRPr lang="en-US"/>
        </a:p>
      </dgm:t>
    </dgm:pt>
    <dgm:pt modelId="{AC31B6B8-A971-1B44-B627-D48AD6417B52}">
      <dgm:prSet custT="1"/>
      <dgm:spPr>
        <a:solidFill>
          <a:schemeClr val="accent4"/>
        </a:solidFill>
      </dgm:spPr>
      <dgm:t>
        <a:bodyPr/>
        <a:lstStyle/>
        <a:p>
          <a:r>
            <a:rPr lang="en-US" sz="1600" b="0" i="0" dirty="0" smtClean="0">
              <a:solidFill>
                <a:srgbClr val="FFFFFF"/>
              </a:solidFill>
            </a:rPr>
            <a:t>Failure of escalation &amp; challenge to poor service standards</a:t>
          </a:r>
          <a:endParaRPr lang="en-US" sz="1600" b="0" i="0" dirty="0">
            <a:solidFill>
              <a:srgbClr val="FFFFFF"/>
            </a:solidFill>
          </a:endParaRPr>
        </a:p>
      </dgm:t>
    </dgm:pt>
    <dgm:pt modelId="{6AC55CCC-4FA1-5646-B442-288F8872F418}" type="parTrans" cxnId="{2F1906D9-A892-5F4C-A570-2EAD097BFB6D}">
      <dgm:prSet/>
      <dgm:spPr/>
      <dgm:t>
        <a:bodyPr/>
        <a:lstStyle/>
        <a:p>
          <a:endParaRPr lang="en-US"/>
        </a:p>
      </dgm:t>
    </dgm:pt>
    <dgm:pt modelId="{C055B457-3466-0B4D-8E9F-C6DC51E9E1A1}" type="sibTrans" cxnId="{2F1906D9-A892-5F4C-A570-2EAD097BFB6D}">
      <dgm:prSet/>
      <dgm:spPr/>
      <dgm:t>
        <a:bodyPr/>
        <a:lstStyle/>
        <a:p>
          <a:endParaRPr lang="en-US"/>
        </a:p>
      </dgm:t>
    </dgm:pt>
    <dgm:pt modelId="{2CF9969B-49D1-3D4D-A3F6-A1FF744508B3}">
      <dgm:prSet custT="1"/>
      <dgm:spPr>
        <a:solidFill>
          <a:schemeClr val="accent1"/>
        </a:solidFill>
      </dgm:spPr>
      <dgm:t>
        <a:bodyPr/>
        <a:lstStyle/>
        <a:p>
          <a:pPr defTabSz="577850">
            <a:lnSpc>
              <a:spcPct val="90000"/>
            </a:lnSpc>
            <a:spcBef>
              <a:spcPct val="0"/>
            </a:spcBef>
            <a:spcAft>
              <a:spcPct val="35000"/>
            </a:spcAft>
          </a:pPr>
          <a:r>
            <a:rPr lang="en-US" sz="1600" b="0" i="0" dirty="0" smtClean="0">
              <a:solidFill>
                <a:srgbClr val="FFFFFF"/>
              </a:solidFill>
            </a:rPr>
            <a:t>Failure to ‘think family’</a:t>
          </a:r>
          <a:endParaRPr lang="en-US" sz="1600" b="0" i="0" dirty="0">
            <a:solidFill>
              <a:srgbClr val="FFFFFF"/>
            </a:solidFill>
          </a:endParaRPr>
        </a:p>
      </dgm:t>
    </dgm:pt>
    <dgm:pt modelId="{D9F54AE1-9A44-D24B-991B-55BE974E9363}" type="parTrans" cxnId="{628D6D31-D9FA-DA40-B442-EF92511FB844}">
      <dgm:prSet/>
      <dgm:spPr/>
      <dgm:t>
        <a:bodyPr/>
        <a:lstStyle/>
        <a:p>
          <a:endParaRPr lang="en-US"/>
        </a:p>
      </dgm:t>
    </dgm:pt>
    <dgm:pt modelId="{56CBBE54-FA56-6A42-AF73-27199D19FA9F}" type="sibTrans" cxnId="{628D6D31-D9FA-DA40-B442-EF92511FB844}">
      <dgm:prSet/>
      <dgm:spPr/>
      <dgm:t>
        <a:bodyPr/>
        <a:lstStyle/>
        <a:p>
          <a:endParaRPr lang="en-US"/>
        </a:p>
      </dgm:t>
    </dgm:pt>
    <dgm:pt modelId="{D13C6E90-2F06-D647-BF52-F62996A130E9}">
      <dgm:prSet custT="1"/>
      <dgm:spPr>
        <a:solidFill>
          <a:schemeClr val="accent3"/>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600" b="0" i="0" dirty="0" smtClean="0">
            <a:solidFill>
              <a:srgbClr val="FFFFFF"/>
            </a:solidFill>
          </a:endParaRPr>
        </a:p>
        <a:p>
          <a:pPr marL="0" marR="0" indent="0" defTabSz="914400" eaLnBrk="1" fontAlgn="auto" latinLnBrk="0" hangingPunct="1">
            <a:lnSpc>
              <a:spcPct val="100000"/>
            </a:lnSpc>
            <a:spcBef>
              <a:spcPts val="0"/>
            </a:spcBef>
            <a:spcAft>
              <a:spcPts val="0"/>
            </a:spcAft>
            <a:buClrTx/>
            <a:buSzTx/>
            <a:buFontTx/>
            <a:buNone/>
            <a:tabLst/>
            <a:defRPr/>
          </a:pPr>
          <a:r>
            <a:rPr lang="en-US" sz="1600" b="0" i="0" dirty="0" smtClean="0">
              <a:solidFill>
                <a:srgbClr val="FFFFFF"/>
              </a:solidFill>
            </a:rPr>
            <a:t>Lack of leadership and coordination </a:t>
          </a:r>
        </a:p>
        <a:p>
          <a:endParaRPr lang="en-US" sz="1600" b="0" i="0" dirty="0">
            <a:solidFill>
              <a:srgbClr val="FFFFFF"/>
            </a:solidFill>
          </a:endParaRPr>
        </a:p>
      </dgm:t>
    </dgm:pt>
    <dgm:pt modelId="{42AE42D8-2901-F946-B6A4-94726D40B5E7}" type="parTrans" cxnId="{71E3AC39-A45C-EF43-80B8-54F8D8AF90EC}">
      <dgm:prSet/>
      <dgm:spPr/>
      <dgm:t>
        <a:bodyPr/>
        <a:lstStyle/>
        <a:p>
          <a:endParaRPr lang="en-US"/>
        </a:p>
      </dgm:t>
    </dgm:pt>
    <dgm:pt modelId="{9BDC178C-75FE-ED43-A7B1-05A176DA354B}" type="sibTrans" cxnId="{71E3AC39-A45C-EF43-80B8-54F8D8AF90EC}">
      <dgm:prSet/>
      <dgm:spPr/>
      <dgm:t>
        <a:bodyPr/>
        <a:lstStyle/>
        <a:p>
          <a:endParaRPr lang="en-US"/>
        </a:p>
      </dgm:t>
    </dgm:pt>
    <dgm:pt modelId="{4284DF13-CD2C-9D47-A636-AE4EB78DAC81}">
      <dgm:prSet custT="1"/>
      <dgm:spPr>
        <a:solidFill>
          <a:schemeClr val="accent3"/>
        </a:solidFill>
      </dgm:spPr>
      <dgm:t>
        <a:bodyPr/>
        <a:lstStyle/>
        <a:p>
          <a:pPr defTabSz="577850">
            <a:lnSpc>
              <a:spcPct val="90000"/>
            </a:lnSpc>
            <a:spcBef>
              <a:spcPct val="0"/>
            </a:spcBef>
            <a:spcAft>
              <a:spcPct val="35000"/>
            </a:spcAft>
          </a:pPr>
          <a:r>
            <a:rPr lang="en-US" sz="1600" b="0" i="0" dirty="0" smtClean="0">
              <a:solidFill>
                <a:srgbClr val="FFFFFF"/>
              </a:solidFill>
            </a:rPr>
            <a:t>Legal literacy</a:t>
          </a:r>
          <a:endParaRPr lang="en-US" sz="1600" b="0" i="0" dirty="0">
            <a:solidFill>
              <a:srgbClr val="FFFFFF"/>
            </a:solidFill>
          </a:endParaRPr>
        </a:p>
      </dgm:t>
    </dgm:pt>
    <dgm:pt modelId="{53861E7B-A9CA-B748-BE3F-BF79EC83B84B}" type="parTrans" cxnId="{AAEF36DF-86F7-2141-8DDD-53EF891CE98D}">
      <dgm:prSet/>
      <dgm:spPr/>
      <dgm:t>
        <a:bodyPr/>
        <a:lstStyle/>
        <a:p>
          <a:endParaRPr lang="en-US"/>
        </a:p>
      </dgm:t>
    </dgm:pt>
    <dgm:pt modelId="{40769B68-B076-FD46-A7F1-6B887580540E}" type="sibTrans" cxnId="{AAEF36DF-86F7-2141-8DDD-53EF891CE98D}">
      <dgm:prSet/>
      <dgm:spPr/>
      <dgm:t>
        <a:bodyPr/>
        <a:lstStyle/>
        <a:p>
          <a:endParaRPr lang="en-US"/>
        </a:p>
      </dgm:t>
    </dgm:pt>
    <dgm:pt modelId="{D926B158-E0FA-B04D-B865-DA6CA5E55054}">
      <dgm:prSet custT="1"/>
      <dgm:spPr>
        <a:solidFill>
          <a:schemeClr val="accent1"/>
        </a:solidFill>
      </dgm:spPr>
      <dgm:t>
        <a:bodyPr/>
        <a:lstStyle/>
        <a:p>
          <a:r>
            <a:rPr lang="en-US" sz="1600" b="0" dirty="0" smtClean="0"/>
            <a:t>Collective omission of ‘the mundane and the obvious’</a:t>
          </a:r>
          <a:endParaRPr lang="en-US" sz="1600" b="0" dirty="0"/>
        </a:p>
      </dgm:t>
    </dgm:pt>
    <dgm:pt modelId="{03BF46AA-5AD9-1846-A892-8FBE42187F8E}" type="parTrans" cxnId="{3EB5861F-8F43-E64D-93EF-3FBFB095CD7A}">
      <dgm:prSet/>
      <dgm:spPr/>
      <dgm:t>
        <a:bodyPr/>
        <a:lstStyle/>
        <a:p>
          <a:endParaRPr lang="en-US"/>
        </a:p>
      </dgm:t>
    </dgm:pt>
    <dgm:pt modelId="{8180F529-2CEE-BC48-A1CE-8E95D5C4F115}" type="sibTrans" cxnId="{3EB5861F-8F43-E64D-93EF-3FBFB095CD7A}">
      <dgm:prSet/>
      <dgm:spPr/>
      <dgm:t>
        <a:bodyPr/>
        <a:lstStyle/>
        <a:p>
          <a:endParaRPr lang="en-US"/>
        </a:p>
      </dgm:t>
    </dgm:pt>
    <dgm:pt modelId="{CDB6A85B-3714-3C47-AF59-CFB607CE9122}">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0" i="0" dirty="0" smtClean="0">
              <a:solidFill>
                <a:srgbClr val="FFFFFF"/>
              </a:solidFill>
            </a:rPr>
            <a:t>Failures of communication</a:t>
          </a:r>
          <a:endParaRPr lang="en-US" sz="1600" dirty="0"/>
        </a:p>
      </dgm:t>
    </dgm:pt>
    <dgm:pt modelId="{C1A3F414-CC0A-494C-8658-E84090D022A5}" type="parTrans" cxnId="{BC62BD28-D0B9-D44B-96E7-842532FF9432}">
      <dgm:prSet/>
      <dgm:spPr/>
      <dgm:t>
        <a:bodyPr/>
        <a:lstStyle/>
        <a:p>
          <a:endParaRPr lang="en-US"/>
        </a:p>
      </dgm:t>
    </dgm:pt>
    <dgm:pt modelId="{E290C0F8-786E-D54B-AA16-9AC3CC14DE65}" type="sibTrans" cxnId="{BC62BD28-D0B9-D44B-96E7-842532FF9432}">
      <dgm:prSet/>
      <dgm:spPr/>
      <dgm:t>
        <a:bodyPr/>
        <a:lstStyle/>
        <a:p>
          <a:endParaRPr lang="en-US"/>
        </a:p>
      </dgm:t>
    </dgm:pt>
    <dgm:pt modelId="{621AB199-1838-3849-B055-7CC7E887183A}">
      <dgm:prSet custT="1"/>
      <dgm:spPr>
        <a:solidFill>
          <a:schemeClr val="accent4"/>
        </a:solidFill>
      </dgm:spPr>
      <dgm:t>
        <a:bodyPr/>
        <a:lstStyle/>
        <a:p>
          <a:endParaRPr lang="en-US" sz="1100" dirty="0" smtClean="0"/>
        </a:p>
        <a:p>
          <a:endParaRPr lang="en-US" sz="1100" dirty="0" smtClean="0"/>
        </a:p>
        <a:p>
          <a:r>
            <a:rPr lang="en-US" sz="1600" dirty="0" smtClean="0"/>
            <a:t>Mental capacity </a:t>
          </a:r>
        </a:p>
        <a:p>
          <a:endParaRPr lang="en-US" sz="1100" dirty="0" smtClean="0"/>
        </a:p>
        <a:p>
          <a:endParaRPr lang="en-US" sz="1100" dirty="0"/>
        </a:p>
      </dgm:t>
    </dgm:pt>
    <dgm:pt modelId="{23FE94BB-8A1B-C842-BDE4-0564F368C048}" type="parTrans" cxnId="{FB9ADEB4-5D56-8743-80CC-8CC6B1D768FA}">
      <dgm:prSet/>
      <dgm:spPr/>
      <dgm:t>
        <a:bodyPr/>
        <a:lstStyle/>
        <a:p>
          <a:endParaRPr lang="en-US"/>
        </a:p>
      </dgm:t>
    </dgm:pt>
    <dgm:pt modelId="{B6172D46-910B-2D41-9F54-872FD8B34B70}" type="sibTrans" cxnId="{FB9ADEB4-5D56-8743-80CC-8CC6B1D768FA}">
      <dgm:prSet/>
      <dgm:spPr/>
      <dgm:t>
        <a:bodyPr/>
        <a:lstStyle/>
        <a:p>
          <a:endParaRPr lang="en-US"/>
        </a:p>
      </dgm:t>
    </dgm:pt>
    <dgm:pt modelId="{9F412C85-E2B9-324E-ABF8-2C2AAF899907}" type="pres">
      <dgm:prSet presAssocID="{EDBABAA6-64B1-8541-83DD-E2A3A2354A86}" presName="cycle" presStyleCnt="0">
        <dgm:presLayoutVars>
          <dgm:chMax val="1"/>
          <dgm:dir/>
          <dgm:animLvl val="ctr"/>
          <dgm:resizeHandles val="exact"/>
        </dgm:presLayoutVars>
      </dgm:prSet>
      <dgm:spPr/>
      <dgm:t>
        <a:bodyPr/>
        <a:lstStyle/>
        <a:p>
          <a:endParaRPr lang="en-US"/>
        </a:p>
      </dgm:t>
    </dgm:pt>
    <dgm:pt modelId="{2CB0F876-967C-C24B-88AD-EF695C5DD515}" type="pres">
      <dgm:prSet presAssocID="{EE0A97E7-03FC-2249-9DC5-904F22E078CB}" presName="centerShape" presStyleLbl="node0" presStyleIdx="0" presStyleCnt="1" custLinFactNeighborX="1048" custLinFactNeighborY="-1222"/>
      <dgm:spPr/>
      <dgm:t>
        <a:bodyPr/>
        <a:lstStyle/>
        <a:p>
          <a:endParaRPr lang="en-US"/>
        </a:p>
      </dgm:t>
    </dgm:pt>
    <dgm:pt modelId="{2DB77368-1529-5441-AE63-FBFC583BE8B6}" type="pres">
      <dgm:prSet presAssocID="{16764EF0-8CF7-B64F-B6FD-2017B942B112}" presName="parTrans" presStyleLbl="bgSibTrans2D1" presStyleIdx="0" presStyleCnt="8"/>
      <dgm:spPr/>
      <dgm:t>
        <a:bodyPr/>
        <a:lstStyle/>
        <a:p>
          <a:endParaRPr lang="en-US"/>
        </a:p>
      </dgm:t>
    </dgm:pt>
    <dgm:pt modelId="{0D63AC60-0B7D-0744-B273-D1F09322F8BC}" type="pres">
      <dgm:prSet presAssocID="{CF4A4502-3482-2C49-8E4F-22EDDB84EE8D}" presName="node" presStyleLbl="node1" presStyleIdx="0" presStyleCnt="8" custScaleX="119878" custScaleY="94071">
        <dgm:presLayoutVars>
          <dgm:bulletEnabled val="1"/>
        </dgm:presLayoutVars>
      </dgm:prSet>
      <dgm:spPr/>
      <dgm:t>
        <a:bodyPr/>
        <a:lstStyle/>
        <a:p>
          <a:endParaRPr lang="en-US"/>
        </a:p>
      </dgm:t>
    </dgm:pt>
    <dgm:pt modelId="{C54792E5-678E-C34A-827E-13C093E09C86}" type="pres">
      <dgm:prSet presAssocID="{C1A3F414-CC0A-494C-8658-E84090D022A5}" presName="parTrans" presStyleLbl="bgSibTrans2D1" presStyleIdx="1" presStyleCnt="8"/>
      <dgm:spPr/>
      <dgm:t>
        <a:bodyPr/>
        <a:lstStyle/>
        <a:p>
          <a:endParaRPr lang="en-US"/>
        </a:p>
      </dgm:t>
    </dgm:pt>
    <dgm:pt modelId="{897CBB44-9A99-444A-941A-75EFFFC31763}" type="pres">
      <dgm:prSet presAssocID="{CDB6A85B-3714-3C47-AF59-CFB607CE9122}" presName="node" presStyleLbl="node1" presStyleIdx="1" presStyleCnt="8" custScaleX="119045" custRadScaleRad="98599" custRadScaleInc="-7520">
        <dgm:presLayoutVars>
          <dgm:bulletEnabled val="1"/>
        </dgm:presLayoutVars>
      </dgm:prSet>
      <dgm:spPr/>
      <dgm:t>
        <a:bodyPr/>
        <a:lstStyle/>
        <a:p>
          <a:endParaRPr lang="en-US"/>
        </a:p>
      </dgm:t>
    </dgm:pt>
    <dgm:pt modelId="{A4B6BE25-51C1-694D-BD20-A9708950FADA}" type="pres">
      <dgm:prSet presAssocID="{42AE42D8-2901-F946-B6A4-94726D40B5E7}" presName="parTrans" presStyleLbl="bgSibTrans2D1" presStyleIdx="2" presStyleCnt="8"/>
      <dgm:spPr/>
      <dgm:t>
        <a:bodyPr/>
        <a:lstStyle/>
        <a:p>
          <a:endParaRPr lang="en-US"/>
        </a:p>
      </dgm:t>
    </dgm:pt>
    <dgm:pt modelId="{CDAD54DB-CF3C-1E44-8CEB-EA0DBAF34313}" type="pres">
      <dgm:prSet presAssocID="{D13C6E90-2F06-D647-BF52-F62996A130E9}" presName="node" presStyleLbl="node1" presStyleIdx="2" presStyleCnt="8" custScaleX="122965" custRadScaleRad="102004" custRadScaleInc="-6181">
        <dgm:presLayoutVars>
          <dgm:bulletEnabled val="1"/>
        </dgm:presLayoutVars>
      </dgm:prSet>
      <dgm:spPr/>
      <dgm:t>
        <a:bodyPr/>
        <a:lstStyle/>
        <a:p>
          <a:endParaRPr lang="en-US"/>
        </a:p>
      </dgm:t>
    </dgm:pt>
    <dgm:pt modelId="{FB162FAC-982D-DF4D-952A-C3F6A0D9AB9E}" type="pres">
      <dgm:prSet presAssocID="{6AC55CCC-4FA1-5646-B442-288F8872F418}" presName="parTrans" presStyleLbl="bgSibTrans2D1" presStyleIdx="3" presStyleCnt="8"/>
      <dgm:spPr/>
      <dgm:t>
        <a:bodyPr/>
        <a:lstStyle/>
        <a:p>
          <a:endParaRPr lang="en-US"/>
        </a:p>
      </dgm:t>
    </dgm:pt>
    <dgm:pt modelId="{71DC2D9A-EB26-F949-BC17-DD8F94AFC435}" type="pres">
      <dgm:prSet presAssocID="{AC31B6B8-A971-1B44-B627-D48AD6417B52}" presName="node" presStyleLbl="node1" presStyleIdx="3" presStyleCnt="8">
        <dgm:presLayoutVars>
          <dgm:bulletEnabled val="1"/>
        </dgm:presLayoutVars>
      </dgm:prSet>
      <dgm:spPr/>
      <dgm:t>
        <a:bodyPr/>
        <a:lstStyle/>
        <a:p>
          <a:endParaRPr lang="en-US"/>
        </a:p>
      </dgm:t>
    </dgm:pt>
    <dgm:pt modelId="{6BA81D06-F5EB-F04F-9A9C-815BDDF92FBA}" type="pres">
      <dgm:prSet presAssocID="{D9F54AE1-9A44-D24B-991B-55BE974E9363}" presName="parTrans" presStyleLbl="bgSibTrans2D1" presStyleIdx="4" presStyleCnt="8"/>
      <dgm:spPr/>
      <dgm:t>
        <a:bodyPr/>
        <a:lstStyle/>
        <a:p>
          <a:endParaRPr lang="en-US"/>
        </a:p>
      </dgm:t>
    </dgm:pt>
    <dgm:pt modelId="{84BAE945-A41C-F14E-869D-D6FA4833816A}" type="pres">
      <dgm:prSet presAssocID="{2CF9969B-49D1-3D4D-A3F6-A1FF744508B3}" presName="node" presStyleLbl="node1" presStyleIdx="4" presStyleCnt="8">
        <dgm:presLayoutVars>
          <dgm:bulletEnabled val="1"/>
        </dgm:presLayoutVars>
      </dgm:prSet>
      <dgm:spPr/>
      <dgm:t>
        <a:bodyPr/>
        <a:lstStyle/>
        <a:p>
          <a:endParaRPr lang="en-US"/>
        </a:p>
      </dgm:t>
    </dgm:pt>
    <dgm:pt modelId="{4BB4129F-1CE7-5345-8CF3-E15B4139880F}" type="pres">
      <dgm:prSet presAssocID="{53861E7B-A9CA-B748-BE3F-BF79EC83B84B}" presName="parTrans" presStyleLbl="bgSibTrans2D1" presStyleIdx="5" presStyleCnt="8"/>
      <dgm:spPr/>
      <dgm:t>
        <a:bodyPr/>
        <a:lstStyle/>
        <a:p>
          <a:endParaRPr lang="en-US"/>
        </a:p>
      </dgm:t>
    </dgm:pt>
    <dgm:pt modelId="{D828F764-A999-004A-8F03-CE9AC07BD3D9}" type="pres">
      <dgm:prSet presAssocID="{4284DF13-CD2C-9D47-A636-AE4EB78DAC81}" presName="node" presStyleLbl="node1" presStyleIdx="5" presStyleCnt="8">
        <dgm:presLayoutVars>
          <dgm:bulletEnabled val="1"/>
        </dgm:presLayoutVars>
      </dgm:prSet>
      <dgm:spPr/>
      <dgm:t>
        <a:bodyPr/>
        <a:lstStyle/>
        <a:p>
          <a:endParaRPr lang="en-US"/>
        </a:p>
      </dgm:t>
    </dgm:pt>
    <dgm:pt modelId="{112688C1-0C61-9745-BBB6-2BA7F3CFA415}" type="pres">
      <dgm:prSet presAssocID="{23FE94BB-8A1B-C842-BDE4-0564F368C048}" presName="parTrans" presStyleLbl="bgSibTrans2D1" presStyleIdx="6" presStyleCnt="8"/>
      <dgm:spPr/>
      <dgm:t>
        <a:bodyPr/>
        <a:lstStyle/>
        <a:p>
          <a:endParaRPr lang="en-US"/>
        </a:p>
      </dgm:t>
    </dgm:pt>
    <dgm:pt modelId="{7BD9663E-8D7B-8047-8793-F2CAB2BE4952}" type="pres">
      <dgm:prSet presAssocID="{621AB199-1838-3849-B055-7CC7E887183A}" presName="node" presStyleLbl="node1" presStyleIdx="6" presStyleCnt="8">
        <dgm:presLayoutVars>
          <dgm:bulletEnabled val="1"/>
        </dgm:presLayoutVars>
      </dgm:prSet>
      <dgm:spPr/>
      <dgm:t>
        <a:bodyPr/>
        <a:lstStyle/>
        <a:p>
          <a:endParaRPr lang="en-US"/>
        </a:p>
      </dgm:t>
    </dgm:pt>
    <dgm:pt modelId="{ECF9BF92-A635-F942-88F0-94EBCD612944}" type="pres">
      <dgm:prSet presAssocID="{03BF46AA-5AD9-1846-A892-8FBE42187F8E}" presName="parTrans" presStyleLbl="bgSibTrans2D1" presStyleIdx="7" presStyleCnt="8"/>
      <dgm:spPr/>
      <dgm:t>
        <a:bodyPr/>
        <a:lstStyle/>
        <a:p>
          <a:endParaRPr lang="en-US"/>
        </a:p>
      </dgm:t>
    </dgm:pt>
    <dgm:pt modelId="{23972CD5-63D9-3E4A-8BBD-559EACF13D56}" type="pres">
      <dgm:prSet presAssocID="{D926B158-E0FA-B04D-B865-DA6CA5E55054}" presName="node" presStyleLbl="node1" presStyleIdx="7" presStyleCnt="8">
        <dgm:presLayoutVars>
          <dgm:bulletEnabled val="1"/>
        </dgm:presLayoutVars>
      </dgm:prSet>
      <dgm:spPr/>
      <dgm:t>
        <a:bodyPr/>
        <a:lstStyle/>
        <a:p>
          <a:endParaRPr lang="en-US"/>
        </a:p>
      </dgm:t>
    </dgm:pt>
  </dgm:ptLst>
  <dgm:cxnLst>
    <dgm:cxn modelId="{4F06CFD0-D0B9-1C4B-8B11-EADE8420C58B}" type="presOf" srcId="{EE0A97E7-03FC-2249-9DC5-904F22E078CB}" destId="{2CB0F876-967C-C24B-88AD-EF695C5DD515}" srcOrd="0" destOrd="0" presId="urn:microsoft.com/office/officeart/2005/8/layout/radial4"/>
    <dgm:cxn modelId="{73200143-61D0-0445-8857-B58AE6F06274}" srcId="{EE0A97E7-03FC-2249-9DC5-904F22E078CB}" destId="{CF4A4502-3482-2C49-8E4F-22EDDB84EE8D}" srcOrd="0" destOrd="0" parTransId="{16764EF0-8CF7-B64F-B6FD-2017B942B112}" sibTransId="{1CDE425D-7065-F845-859B-3047B5C0C9D8}"/>
    <dgm:cxn modelId="{307CDA9D-5407-BE42-B782-FBFCEF63CAC9}" type="presOf" srcId="{6AC55CCC-4FA1-5646-B442-288F8872F418}" destId="{FB162FAC-982D-DF4D-952A-C3F6A0D9AB9E}" srcOrd="0" destOrd="0" presId="urn:microsoft.com/office/officeart/2005/8/layout/radial4"/>
    <dgm:cxn modelId="{4FFF23F7-5138-684A-A62A-89A12DFC6F59}" type="presOf" srcId="{CF4A4502-3482-2C49-8E4F-22EDDB84EE8D}" destId="{0D63AC60-0B7D-0744-B273-D1F09322F8BC}" srcOrd="0" destOrd="0" presId="urn:microsoft.com/office/officeart/2005/8/layout/radial4"/>
    <dgm:cxn modelId="{3633996F-69EF-FC40-9209-A3C15C5AA88D}" type="presOf" srcId="{D13C6E90-2F06-D647-BF52-F62996A130E9}" destId="{CDAD54DB-CF3C-1E44-8CEB-EA0DBAF34313}" srcOrd="0" destOrd="0" presId="urn:microsoft.com/office/officeart/2005/8/layout/radial4"/>
    <dgm:cxn modelId="{7A516E6B-0E50-8A46-8CAA-D33C74CCA977}" type="presOf" srcId="{4284DF13-CD2C-9D47-A636-AE4EB78DAC81}" destId="{D828F764-A999-004A-8F03-CE9AC07BD3D9}" srcOrd="0" destOrd="0" presId="urn:microsoft.com/office/officeart/2005/8/layout/radial4"/>
    <dgm:cxn modelId="{4C0DA249-E895-A747-86EC-943057F096D7}" type="presOf" srcId="{D926B158-E0FA-B04D-B865-DA6CA5E55054}" destId="{23972CD5-63D9-3E4A-8BBD-559EACF13D56}" srcOrd="0" destOrd="0" presId="urn:microsoft.com/office/officeart/2005/8/layout/radial4"/>
    <dgm:cxn modelId="{AAEF36DF-86F7-2141-8DDD-53EF891CE98D}" srcId="{EE0A97E7-03FC-2249-9DC5-904F22E078CB}" destId="{4284DF13-CD2C-9D47-A636-AE4EB78DAC81}" srcOrd="5" destOrd="0" parTransId="{53861E7B-A9CA-B748-BE3F-BF79EC83B84B}" sibTransId="{40769B68-B076-FD46-A7F1-6B887580540E}"/>
    <dgm:cxn modelId="{BC62BD28-D0B9-D44B-96E7-842532FF9432}" srcId="{EE0A97E7-03FC-2249-9DC5-904F22E078CB}" destId="{CDB6A85B-3714-3C47-AF59-CFB607CE9122}" srcOrd="1" destOrd="0" parTransId="{C1A3F414-CC0A-494C-8658-E84090D022A5}" sibTransId="{E290C0F8-786E-D54B-AA16-9AC3CC14DE65}"/>
    <dgm:cxn modelId="{2F1906D9-A892-5F4C-A570-2EAD097BFB6D}" srcId="{EE0A97E7-03FC-2249-9DC5-904F22E078CB}" destId="{AC31B6B8-A971-1B44-B627-D48AD6417B52}" srcOrd="3" destOrd="0" parTransId="{6AC55CCC-4FA1-5646-B442-288F8872F418}" sibTransId="{C055B457-3466-0B4D-8E9F-C6DC51E9E1A1}"/>
    <dgm:cxn modelId="{54338B75-2F13-464A-9929-C5F73ACADCC5}" type="presOf" srcId="{EDBABAA6-64B1-8541-83DD-E2A3A2354A86}" destId="{9F412C85-E2B9-324E-ABF8-2C2AAF899907}" srcOrd="0" destOrd="0" presId="urn:microsoft.com/office/officeart/2005/8/layout/radial4"/>
    <dgm:cxn modelId="{83F14920-93DA-F248-A008-81A196D5AC91}" srcId="{EDBABAA6-64B1-8541-83DD-E2A3A2354A86}" destId="{EE0A97E7-03FC-2249-9DC5-904F22E078CB}" srcOrd="0" destOrd="0" parTransId="{6705040A-8CA3-5C4F-BD92-006506EDBDBF}" sibTransId="{FCDCCDF7-9F8B-A642-8FB0-449B14C81887}"/>
    <dgm:cxn modelId="{71E3AC39-A45C-EF43-80B8-54F8D8AF90EC}" srcId="{EE0A97E7-03FC-2249-9DC5-904F22E078CB}" destId="{D13C6E90-2F06-D647-BF52-F62996A130E9}" srcOrd="2" destOrd="0" parTransId="{42AE42D8-2901-F946-B6A4-94726D40B5E7}" sibTransId="{9BDC178C-75FE-ED43-A7B1-05A176DA354B}"/>
    <dgm:cxn modelId="{A1FF3FF1-41BF-5F48-A76B-0B4DE9C2BE9F}" type="presOf" srcId="{CDB6A85B-3714-3C47-AF59-CFB607CE9122}" destId="{897CBB44-9A99-444A-941A-75EFFFC31763}" srcOrd="0" destOrd="0" presId="urn:microsoft.com/office/officeart/2005/8/layout/radial4"/>
    <dgm:cxn modelId="{0E036E53-4899-F245-9673-EB47DB038414}" type="presOf" srcId="{AC31B6B8-A971-1B44-B627-D48AD6417B52}" destId="{71DC2D9A-EB26-F949-BC17-DD8F94AFC435}" srcOrd="0" destOrd="0" presId="urn:microsoft.com/office/officeart/2005/8/layout/radial4"/>
    <dgm:cxn modelId="{FB9ADEB4-5D56-8743-80CC-8CC6B1D768FA}" srcId="{EE0A97E7-03FC-2249-9DC5-904F22E078CB}" destId="{621AB199-1838-3849-B055-7CC7E887183A}" srcOrd="6" destOrd="0" parTransId="{23FE94BB-8A1B-C842-BDE4-0564F368C048}" sibTransId="{B6172D46-910B-2D41-9F54-872FD8B34B70}"/>
    <dgm:cxn modelId="{9F243993-884F-3E4C-9734-D88F92723D83}" type="presOf" srcId="{42AE42D8-2901-F946-B6A4-94726D40B5E7}" destId="{A4B6BE25-51C1-694D-BD20-A9708950FADA}" srcOrd="0" destOrd="0" presId="urn:microsoft.com/office/officeart/2005/8/layout/radial4"/>
    <dgm:cxn modelId="{44C275F3-7091-E148-90F1-5AB4AA9938CF}" type="presOf" srcId="{53861E7B-A9CA-B748-BE3F-BF79EC83B84B}" destId="{4BB4129F-1CE7-5345-8CF3-E15B4139880F}" srcOrd="0" destOrd="0" presId="urn:microsoft.com/office/officeart/2005/8/layout/radial4"/>
    <dgm:cxn modelId="{5A6B290E-F1A7-554A-BF32-89F58CA96BCE}" type="presOf" srcId="{C1A3F414-CC0A-494C-8658-E84090D022A5}" destId="{C54792E5-678E-C34A-827E-13C093E09C86}" srcOrd="0" destOrd="0" presId="urn:microsoft.com/office/officeart/2005/8/layout/radial4"/>
    <dgm:cxn modelId="{10258F50-9C51-EC4E-B11D-3749FB9315C1}" type="presOf" srcId="{16764EF0-8CF7-B64F-B6FD-2017B942B112}" destId="{2DB77368-1529-5441-AE63-FBFC583BE8B6}" srcOrd="0" destOrd="0" presId="urn:microsoft.com/office/officeart/2005/8/layout/radial4"/>
    <dgm:cxn modelId="{3F5E67EA-99B6-C948-97DB-1F76479189A2}" type="presOf" srcId="{621AB199-1838-3849-B055-7CC7E887183A}" destId="{7BD9663E-8D7B-8047-8793-F2CAB2BE4952}" srcOrd="0" destOrd="0" presId="urn:microsoft.com/office/officeart/2005/8/layout/radial4"/>
    <dgm:cxn modelId="{F2EFB3A3-6DC7-0047-8A35-8A89336B84E0}" type="presOf" srcId="{2CF9969B-49D1-3D4D-A3F6-A1FF744508B3}" destId="{84BAE945-A41C-F14E-869D-D6FA4833816A}" srcOrd="0" destOrd="0" presId="urn:microsoft.com/office/officeart/2005/8/layout/radial4"/>
    <dgm:cxn modelId="{164006DF-AB7B-064E-A9BF-9E218246DD49}" type="presOf" srcId="{23FE94BB-8A1B-C842-BDE4-0564F368C048}" destId="{112688C1-0C61-9745-BBB6-2BA7F3CFA415}" srcOrd="0" destOrd="0" presId="urn:microsoft.com/office/officeart/2005/8/layout/radial4"/>
    <dgm:cxn modelId="{5498B0EA-55E4-ED46-87B7-9E40B30E4EFF}" type="presOf" srcId="{D9F54AE1-9A44-D24B-991B-55BE974E9363}" destId="{6BA81D06-F5EB-F04F-9A9C-815BDDF92FBA}" srcOrd="0" destOrd="0" presId="urn:microsoft.com/office/officeart/2005/8/layout/radial4"/>
    <dgm:cxn modelId="{3EB5861F-8F43-E64D-93EF-3FBFB095CD7A}" srcId="{EE0A97E7-03FC-2249-9DC5-904F22E078CB}" destId="{D926B158-E0FA-B04D-B865-DA6CA5E55054}" srcOrd="7" destOrd="0" parTransId="{03BF46AA-5AD9-1846-A892-8FBE42187F8E}" sibTransId="{8180F529-2CEE-BC48-A1CE-8E95D5C4F115}"/>
    <dgm:cxn modelId="{628D6D31-D9FA-DA40-B442-EF92511FB844}" srcId="{EE0A97E7-03FC-2249-9DC5-904F22E078CB}" destId="{2CF9969B-49D1-3D4D-A3F6-A1FF744508B3}" srcOrd="4" destOrd="0" parTransId="{D9F54AE1-9A44-D24B-991B-55BE974E9363}" sibTransId="{56CBBE54-FA56-6A42-AF73-27199D19FA9F}"/>
    <dgm:cxn modelId="{06618CC4-7B9B-0441-9F64-7889660D3109}" type="presOf" srcId="{03BF46AA-5AD9-1846-A892-8FBE42187F8E}" destId="{ECF9BF92-A635-F942-88F0-94EBCD612944}" srcOrd="0" destOrd="0" presId="urn:microsoft.com/office/officeart/2005/8/layout/radial4"/>
    <dgm:cxn modelId="{6FD3B2BF-8B05-DD4E-A46B-6C3018A7B5CC}" type="presParOf" srcId="{9F412C85-E2B9-324E-ABF8-2C2AAF899907}" destId="{2CB0F876-967C-C24B-88AD-EF695C5DD515}" srcOrd="0" destOrd="0" presId="urn:microsoft.com/office/officeart/2005/8/layout/radial4"/>
    <dgm:cxn modelId="{4C611731-8CA4-9B47-9269-4C4C9A85A7FD}" type="presParOf" srcId="{9F412C85-E2B9-324E-ABF8-2C2AAF899907}" destId="{2DB77368-1529-5441-AE63-FBFC583BE8B6}" srcOrd="1" destOrd="0" presId="urn:microsoft.com/office/officeart/2005/8/layout/radial4"/>
    <dgm:cxn modelId="{4D05DC7E-49E9-6C4E-8202-6463147B6705}" type="presParOf" srcId="{9F412C85-E2B9-324E-ABF8-2C2AAF899907}" destId="{0D63AC60-0B7D-0744-B273-D1F09322F8BC}" srcOrd="2" destOrd="0" presId="urn:microsoft.com/office/officeart/2005/8/layout/radial4"/>
    <dgm:cxn modelId="{3D3C30BB-9F51-1A40-AF22-90097E021117}" type="presParOf" srcId="{9F412C85-E2B9-324E-ABF8-2C2AAF899907}" destId="{C54792E5-678E-C34A-827E-13C093E09C86}" srcOrd="3" destOrd="0" presId="urn:microsoft.com/office/officeart/2005/8/layout/radial4"/>
    <dgm:cxn modelId="{EACAA57C-7FD9-F046-9542-5C64309D1609}" type="presParOf" srcId="{9F412C85-E2B9-324E-ABF8-2C2AAF899907}" destId="{897CBB44-9A99-444A-941A-75EFFFC31763}" srcOrd="4" destOrd="0" presId="urn:microsoft.com/office/officeart/2005/8/layout/radial4"/>
    <dgm:cxn modelId="{D08E88D6-189B-C844-93B0-E8842BF4CA65}" type="presParOf" srcId="{9F412C85-E2B9-324E-ABF8-2C2AAF899907}" destId="{A4B6BE25-51C1-694D-BD20-A9708950FADA}" srcOrd="5" destOrd="0" presId="urn:microsoft.com/office/officeart/2005/8/layout/radial4"/>
    <dgm:cxn modelId="{E323571D-2434-F145-B944-B31335EC6A7F}" type="presParOf" srcId="{9F412C85-E2B9-324E-ABF8-2C2AAF899907}" destId="{CDAD54DB-CF3C-1E44-8CEB-EA0DBAF34313}" srcOrd="6" destOrd="0" presId="urn:microsoft.com/office/officeart/2005/8/layout/radial4"/>
    <dgm:cxn modelId="{2CF3B518-F2BF-D142-86A9-46BFFFD7B866}" type="presParOf" srcId="{9F412C85-E2B9-324E-ABF8-2C2AAF899907}" destId="{FB162FAC-982D-DF4D-952A-C3F6A0D9AB9E}" srcOrd="7" destOrd="0" presId="urn:microsoft.com/office/officeart/2005/8/layout/radial4"/>
    <dgm:cxn modelId="{6F2CC29E-7E8D-EB49-BF2A-909A889D9DFF}" type="presParOf" srcId="{9F412C85-E2B9-324E-ABF8-2C2AAF899907}" destId="{71DC2D9A-EB26-F949-BC17-DD8F94AFC435}" srcOrd="8" destOrd="0" presId="urn:microsoft.com/office/officeart/2005/8/layout/radial4"/>
    <dgm:cxn modelId="{A480C472-BEB2-4647-8D3A-84B59ADF92B9}" type="presParOf" srcId="{9F412C85-E2B9-324E-ABF8-2C2AAF899907}" destId="{6BA81D06-F5EB-F04F-9A9C-815BDDF92FBA}" srcOrd="9" destOrd="0" presId="urn:microsoft.com/office/officeart/2005/8/layout/radial4"/>
    <dgm:cxn modelId="{6034371C-1C82-6A41-809D-85941BCAF82B}" type="presParOf" srcId="{9F412C85-E2B9-324E-ABF8-2C2AAF899907}" destId="{84BAE945-A41C-F14E-869D-D6FA4833816A}" srcOrd="10" destOrd="0" presId="urn:microsoft.com/office/officeart/2005/8/layout/radial4"/>
    <dgm:cxn modelId="{D0408CB7-E4F5-C844-8D2C-48C393FD4CE2}" type="presParOf" srcId="{9F412C85-E2B9-324E-ABF8-2C2AAF899907}" destId="{4BB4129F-1CE7-5345-8CF3-E15B4139880F}" srcOrd="11" destOrd="0" presId="urn:microsoft.com/office/officeart/2005/8/layout/radial4"/>
    <dgm:cxn modelId="{6855C9B2-E288-6249-8067-D3A104C9FC8E}" type="presParOf" srcId="{9F412C85-E2B9-324E-ABF8-2C2AAF899907}" destId="{D828F764-A999-004A-8F03-CE9AC07BD3D9}" srcOrd="12" destOrd="0" presId="urn:microsoft.com/office/officeart/2005/8/layout/radial4"/>
    <dgm:cxn modelId="{616AE794-EAD7-B140-B819-07F0157A68BD}" type="presParOf" srcId="{9F412C85-E2B9-324E-ABF8-2C2AAF899907}" destId="{112688C1-0C61-9745-BBB6-2BA7F3CFA415}" srcOrd="13" destOrd="0" presId="urn:microsoft.com/office/officeart/2005/8/layout/radial4"/>
    <dgm:cxn modelId="{8BD73A7B-0B13-7945-8C4B-112D2C822FEE}" type="presParOf" srcId="{9F412C85-E2B9-324E-ABF8-2C2AAF899907}" destId="{7BD9663E-8D7B-8047-8793-F2CAB2BE4952}" srcOrd="14" destOrd="0" presId="urn:microsoft.com/office/officeart/2005/8/layout/radial4"/>
    <dgm:cxn modelId="{A988C494-38E8-1B41-B16C-65A2FD8990FD}" type="presParOf" srcId="{9F412C85-E2B9-324E-ABF8-2C2AAF899907}" destId="{ECF9BF92-A635-F942-88F0-94EBCD612944}" srcOrd="15" destOrd="0" presId="urn:microsoft.com/office/officeart/2005/8/layout/radial4"/>
    <dgm:cxn modelId="{04EC9B7E-AB8E-064E-B1D3-D00B3D38FC3A}" type="presParOf" srcId="{9F412C85-E2B9-324E-ABF8-2C2AAF899907}" destId="{23972CD5-63D9-3E4A-8BBD-559EACF13D56}" srcOrd="16" destOrd="0" presId="urn:microsoft.com/office/officeart/2005/8/layout/radial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A9C715D-85A8-0E4A-97B2-EF96F3799DF6}" type="doc">
      <dgm:prSet loTypeId="urn:microsoft.com/office/officeart/2005/8/layout/hierarchy6" loCatId="" qsTypeId="urn:microsoft.com/office/officeart/2005/8/quickstyle/simple4" qsCatId="simple" csTypeId="urn:microsoft.com/office/officeart/2005/8/colors/accent1_2" csCatId="accent1" phldr="1"/>
      <dgm:spPr/>
      <dgm:t>
        <a:bodyPr/>
        <a:lstStyle/>
        <a:p>
          <a:endParaRPr lang="en-US"/>
        </a:p>
      </dgm:t>
    </dgm:pt>
    <dgm:pt modelId="{3B48F430-99C8-1B4B-A3E7-64DC8D2FC16F}">
      <dgm:prSet phldrT="[Text]"/>
      <dgm:spPr>
        <a:solidFill>
          <a:schemeClr val="tx2">
            <a:lumMod val="75000"/>
            <a:lumOff val="25000"/>
          </a:schemeClr>
        </a:solidFill>
      </dgm:spPr>
      <dgm:t>
        <a:bodyPr/>
        <a:lstStyle/>
        <a:p>
          <a:r>
            <a:rPr lang="en-US" dirty="0" smtClean="0"/>
            <a:t>Interagency governance</a:t>
          </a:r>
          <a:endParaRPr lang="en-US" dirty="0"/>
        </a:p>
      </dgm:t>
    </dgm:pt>
    <dgm:pt modelId="{EF0DA8FA-A14F-274C-861F-657F37C11D6B}" type="parTrans" cxnId="{C424D7E7-D31C-AB48-BF73-830E728DBD15}">
      <dgm:prSet/>
      <dgm:spPr/>
      <dgm:t>
        <a:bodyPr/>
        <a:lstStyle/>
        <a:p>
          <a:endParaRPr lang="en-US"/>
        </a:p>
      </dgm:t>
    </dgm:pt>
    <dgm:pt modelId="{6FF2C47B-29E1-584F-962F-8EA49251E85F}" type="sibTrans" cxnId="{C424D7E7-D31C-AB48-BF73-830E728DBD15}">
      <dgm:prSet/>
      <dgm:spPr/>
      <dgm:t>
        <a:bodyPr/>
        <a:lstStyle/>
        <a:p>
          <a:endParaRPr lang="en-US"/>
        </a:p>
      </dgm:t>
    </dgm:pt>
    <dgm:pt modelId="{D586155E-FF30-324D-BD6C-49E898874A8E}">
      <dgm:prSet phldrT="[Text]"/>
      <dgm:spPr>
        <a:solidFill>
          <a:schemeClr val="tx2">
            <a:lumMod val="75000"/>
            <a:lumOff val="25000"/>
          </a:schemeClr>
        </a:solidFill>
      </dgm:spPr>
      <dgm:t>
        <a:bodyPr/>
        <a:lstStyle/>
        <a:p>
          <a:r>
            <a:rPr lang="en-US" dirty="0" smtClean="0"/>
            <a:t>Referral pathways</a:t>
          </a:r>
          <a:endParaRPr lang="en-US" dirty="0"/>
        </a:p>
      </dgm:t>
    </dgm:pt>
    <dgm:pt modelId="{81D61FAD-0045-B345-BB65-3F88380D8F92}" type="parTrans" cxnId="{9F4E49E4-8291-9243-AF7D-FDFEE8246ED8}">
      <dgm:prSet/>
      <dgm:spPr/>
      <dgm:t>
        <a:bodyPr/>
        <a:lstStyle/>
        <a:p>
          <a:endParaRPr lang="en-US"/>
        </a:p>
      </dgm:t>
    </dgm:pt>
    <dgm:pt modelId="{1F50DD66-F2B8-B649-A2B7-33096FADDDA9}" type="sibTrans" cxnId="{9F4E49E4-8291-9243-AF7D-FDFEE8246ED8}">
      <dgm:prSet/>
      <dgm:spPr/>
      <dgm:t>
        <a:bodyPr/>
        <a:lstStyle/>
        <a:p>
          <a:endParaRPr lang="en-US"/>
        </a:p>
      </dgm:t>
    </dgm:pt>
    <dgm:pt modelId="{E447CCA6-36DC-9046-AF5B-E98A0361D46C}">
      <dgm:prSet phldrT="[Text]"/>
      <dgm:spPr>
        <a:solidFill>
          <a:schemeClr val="tx2">
            <a:lumMod val="75000"/>
            <a:lumOff val="25000"/>
          </a:schemeClr>
        </a:solidFill>
      </dgm:spPr>
      <dgm:t>
        <a:bodyPr/>
        <a:lstStyle/>
        <a:p>
          <a:r>
            <a:rPr lang="en-US" dirty="0" smtClean="0"/>
            <a:t>Training, supervision, support</a:t>
          </a:r>
          <a:endParaRPr lang="en-US" dirty="0"/>
        </a:p>
      </dgm:t>
    </dgm:pt>
    <dgm:pt modelId="{1EE38F8B-D903-AC42-8FB3-061C3743115C}" type="parTrans" cxnId="{A9180A65-D36F-5D40-A0C4-0A66F164D73B}">
      <dgm:prSet/>
      <dgm:spPr/>
      <dgm:t>
        <a:bodyPr/>
        <a:lstStyle/>
        <a:p>
          <a:endParaRPr lang="en-US"/>
        </a:p>
      </dgm:t>
    </dgm:pt>
    <dgm:pt modelId="{E292B15F-3205-7742-B086-53D1E32D12B5}" type="sibTrans" cxnId="{A9180A65-D36F-5D40-A0C4-0A66F164D73B}">
      <dgm:prSet/>
      <dgm:spPr/>
      <dgm:t>
        <a:bodyPr/>
        <a:lstStyle/>
        <a:p>
          <a:endParaRPr lang="en-US"/>
        </a:p>
      </dgm:t>
    </dgm:pt>
    <dgm:pt modelId="{2A87D89E-EB2E-9441-8922-18EE401530A7}">
      <dgm:prSet phldrT="[Text]"/>
      <dgm:spPr>
        <a:solidFill>
          <a:schemeClr val="tx2">
            <a:lumMod val="75000"/>
            <a:lumOff val="25000"/>
          </a:schemeClr>
        </a:solidFill>
      </dgm:spPr>
      <dgm:t>
        <a:bodyPr/>
        <a:lstStyle/>
        <a:p>
          <a:r>
            <a:rPr lang="en-US" dirty="0" smtClean="0"/>
            <a:t>Space for relationship-based work</a:t>
          </a:r>
        </a:p>
      </dgm:t>
    </dgm:pt>
    <dgm:pt modelId="{9F2A8973-4F93-3A4E-A9D7-6B94FEC99626}" type="parTrans" cxnId="{4E959154-436B-7C4F-95EF-457332019AC6}">
      <dgm:prSet/>
      <dgm:spPr/>
      <dgm:t>
        <a:bodyPr/>
        <a:lstStyle/>
        <a:p>
          <a:endParaRPr lang="en-US"/>
        </a:p>
      </dgm:t>
    </dgm:pt>
    <dgm:pt modelId="{B2B7D794-9305-BF4D-ADA6-212E91689A72}" type="sibTrans" cxnId="{4E959154-436B-7C4F-95EF-457332019AC6}">
      <dgm:prSet/>
      <dgm:spPr/>
      <dgm:t>
        <a:bodyPr/>
        <a:lstStyle/>
        <a:p>
          <a:endParaRPr lang="en-US"/>
        </a:p>
      </dgm:t>
    </dgm:pt>
    <dgm:pt modelId="{281784BB-C1E9-3745-A311-BC2554E0EA87}">
      <dgm:prSet phldrT="[Text]"/>
      <dgm:spPr>
        <a:solidFill>
          <a:schemeClr val="tx2">
            <a:lumMod val="75000"/>
            <a:lumOff val="25000"/>
          </a:schemeClr>
        </a:solidFill>
      </dgm:spPr>
      <dgm:t>
        <a:bodyPr/>
        <a:lstStyle/>
        <a:p>
          <a:r>
            <a:rPr lang="en-US" dirty="0" smtClean="0"/>
            <a:t>Forum for shared risk management</a:t>
          </a:r>
          <a:endParaRPr lang="en-US" dirty="0"/>
        </a:p>
      </dgm:t>
    </dgm:pt>
    <dgm:pt modelId="{52DB0FC1-783A-0D45-8823-F17B029547C0}" type="parTrans" cxnId="{18D11C3C-8A82-CF44-BA7E-D5C21559680E}">
      <dgm:prSet/>
      <dgm:spPr/>
      <dgm:t>
        <a:bodyPr/>
        <a:lstStyle/>
        <a:p>
          <a:endParaRPr lang="en-US"/>
        </a:p>
      </dgm:t>
    </dgm:pt>
    <dgm:pt modelId="{1568CC82-BF1B-2E44-A690-6DE249ADDF64}" type="sibTrans" cxnId="{18D11C3C-8A82-CF44-BA7E-D5C21559680E}">
      <dgm:prSet/>
      <dgm:spPr/>
      <dgm:t>
        <a:bodyPr/>
        <a:lstStyle/>
        <a:p>
          <a:endParaRPr lang="en-US"/>
        </a:p>
      </dgm:t>
    </dgm:pt>
    <dgm:pt modelId="{B85C8CEC-2CEF-6F4D-9C24-A75EB89DD17D}">
      <dgm:prSet phldrT="[Text]"/>
      <dgm:spPr>
        <a:solidFill>
          <a:schemeClr val="tx2">
            <a:lumMod val="75000"/>
            <a:lumOff val="25000"/>
          </a:schemeClr>
        </a:solidFill>
      </dgm:spPr>
      <dgm:t>
        <a:bodyPr/>
        <a:lstStyle/>
        <a:p>
          <a:r>
            <a:rPr lang="en-US" dirty="0" smtClean="0"/>
            <a:t>Case coordination and leadership</a:t>
          </a:r>
          <a:endParaRPr lang="en-US" dirty="0"/>
        </a:p>
      </dgm:t>
    </dgm:pt>
    <dgm:pt modelId="{BD5BD675-4FB0-CE43-9FF0-EF1DF707B9D7}" type="parTrans" cxnId="{E623042D-9837-0E40-B30F-AAC5674ECC30}">
      <dgm:prSet/>
      <dgm:spPr/>
      <dgm:t>
        <a:bodyPr/>
        <a:lstStyle/>
        <a:p>
          <a:endParaRPr lang="en-US"/>
        </a:p>
      </dgm:t>
    </dgm:pt>
    <dgm:pt modelId="{2080970B-B556-6148-A18E-9DFBC7DCA352}" type="sibTrans" cxnId="{E623042D-9837-0E40-B30F-AAC5674ECC30}">
      <dgm:prSet/>
      <dgm:spPr/>
      <dgm:t>
        <a:bodyPr/>
        <a:lstStyle/>
        <a:p>
          <a:endParaRPr lang="en-US"/>
        </a:p>
      </dgm:t>
    </dgm:pt>
    <dgm:pt modelId="{48C7F47C-9E41-214C-9A5D-6EFA6A03F6D5}">
      <dgm:prSet phldrT="[Text]"/>
      <dgm:spPr>
        <a:solidFill>
          <a:srgbClr val="398E8E">
            <a:alpha val="18000"/>
          </a:srgbClr>
        </a:solidFill>
      </dgm:spPr>
      <dgm:t>
        <a:bodyPr/>
        <a:lstStyle/>
        <a:p>
          <a:r>
            <a:rPr lang="en-US" dirty="0" smtClean="0"/>
            <a:t>Shared strategic ownership and understandings</a:t>
          </a:r>
          <a:endParaRPr lang="en-US" dirty="0"/>
        </a:p>
      </dgm:t>
    </dgm:pt>
    <dgm:pt modelId="{D4E1CE34-CE02-3745-8135-E7F7CDBB7E6D}" type="parTrans" cxnId="{1F207437-2778-ED4F-8D3F-926581A2F322}">
      <dgm:prSet/>
      <dgm:spPr/>
      <dgm:t>
        <a:bodyPr/>
        <a:lstStyle/>
        <a:p>
          <a:endParaRPr lang="en-US"/>
        </a:p>
      </dgm:t>
    </dgm:pt>
    <dgm:pt modelId="{A37EA64A-8C5C-4540-81BC-5FA5D8AFBA4E}" type="sibTrans" cxnId="{1F207437-2778-ED4F-8D3F-926581A2F322}">
      <dgm:prSet/>
      <dgm:spPr/>
      <dgm:t>
        <a:bodyPr/>
        <a:lstStyle/>
        <a:p>
          <a:endParaRPr lang="en-US"/>
        </a:p>
      </dgm:t>
    </dgm:pt>
    <dgm:pt modelId="{A0EDAD7E-1194-E646-B342-AF3B01E3EF90}">
      <dgm:prSet phldrT="[Text]"/>
      <dgm:spPr>
        <a:solidFill>
          <a:srgbClr val="398E8E">
            <a:alpha val="18000"/>
          </a:srgbClr>
        </a:solidFill>
      </dgm:spPr>
      <dgm:t>
        <a:bodyPr/>
        <a:lstStyle/>
        <a:p>
          <a:r>
            <a:rPr lang="en-US" dirty="0" smtClean="0"/>
            <a:t>Clarity on roles and responsibilities</a:t>
          </a:r>
          <a:endParaRPr lang="en-US" dirty="0"/>
        </a:p>
      </dgm:t>
    </dgm:pt>
    <dgm:pt modelId="{6ACA1321-F4A6-6842-8869-6B98622348B3}" type="parTrans" cxnId="{75523A22-F549-AC42-B3FC-01A8A96F4637}">
      <dgm:prSet/>
      <dgm:spPr/>
      <dgm:t>
        <a:bodyPr/>
        <a:lstStyle/>
        <a:p>
          <a:endParaRPr lang="en-US"/>
        </a:p>
      </dgm:t>
    </dgm:pt>
    <dgm:pt modelId="{5150C76D-E0D2-1442-8956-48FB523AA99E}" type="sibTrans" cxnId="{75523A22-F549-AC42-B3FC-01A8A96F4637}">
      <dgm:prSet/>
      <dgm:spPr/>
      <dgm:t>
        <a:bodyPr/>
        <a:lstStyle/>
        <a:p>
          <a:endParaRPr lang="en-US"/>
        </a:p>
      </dgm:t>
    </dgm:pt>
    <dgm:pt modelId="{F3F86C28-AD7A-F046-B5CE-DB8D655E0CF0}">
      <dgm:prSet phldrT="[Text]"/>
      <dgm:spPr>
        <a:solidFill>
          <a:srgbClr val="398E8E">
            <a:alpha val="18000"/>
          </a:srgbClr>
        </a:solidFill>
      </dgm:spPr>
      <dgm:t>
        <a:bodyPr/>
        <a:lstStyle/>
        <a:p>
          <a:r>
            <a:rPr lang="en-US" dirty="0" smtClean="0"/>
            <a:t>Turning strategy into operational reality</a:t>
          </a:r>
          <a:endParaRPr lang="en-US" dirty="0"/>
        </a:p>
      </dgm:t>
    </dgm:pt>
    <dgm:pt modelId="{7A218953-93E2-3B4E-B859-7F865A66D5C8}" type="parTrans" cxnId="{4703E93C-C34E-5A43-A6E3-D5ED8249CEF7}">
      <dgm:prSet/>
      <dgm:spPr/>
      <dgm:t>
        <a:bodyPr/>
        <a:lstStyle/>
        <a:p>
          <a:endParaRPr lang="en-US"/>
        </a:p>
      </dgm:t>
    </dgm:pt>
    <dgm:pt modelId="{D15BA853-18D6-FE47-9E5E-00A433AEE2FD}" type="sibTrans" cxnId="{4703E93C-C34E-5A43-A6E3-D5ED8249CEF7}">
      <dgm:prSet/>
      <dgm:spPr/>
      <dgm:t>
        <a:bodyPr/>
        <a:lstStyle/>
        <a:p>
          <a:endParaRPr lang="en-US"/>
        </a:p>
      </dgm:t>
    </dgm:pt>
    <dgm:pt modelId="{14F53DD9-E50B-2149-8468-0EF551E100A7}" type="pres">
      <dgm:prSet presAssocID="{6A9C715D-85A8-0E4A-97B2-EF96F3799DF6}" presName="mainComposite" presStyleCnt="0">
        <dgm:presLayoutVars>
          <dgm:chPref val="1"/>
          <dgm:dir/>
          <dgm:animOne val="branch"/>
          <dgm:animLvl val="lvl"/>
          <dgm:resizeHandles val="exact"/>
        </dgm:presLayoutVars>
      </dgm:prSet>
      <dgm:spPr/>
      <dgm:t>
        <a:bodyPr/>
        <a:lstStyle/>
        <a:p>
          <a:endParaRPr lang="en-US"/>
        </a:p>
      </dgm:t>
    </dgm:pt>
    <dgm:pt modelId="{24693D21-7C28-1342-858E-53291DE6436A}" type="pres">
      <dgm:prSet presAssocID="{6A9C715D-85A8-0E4A-97B2-EF96F3799DF6}" presName="hierFlow" presStyleCnt="0"/>
      <dgm:spPr/>
    </dgm:pt>
    <dgm:pt modelId="{D265F1E3-FFCC-A34E-8374-DC60DBFFE6D6}" type="pres">
      <dgm:prSet presAssocID="{6A9C715D-85A8-0E4A-97B2-EF96F3799DF6}" presName="firstBuf" presStyleCnt="0"/>
      <dgm:spPr/>
    </dgm:pt>
    <dgm:pt modelId="{F6239365-53E4-1046-A2E9-18DA5F6CF462}" type="pres">
      <dgm:prSet presAssocID="{6A9C715D-85A8-0E4A-97B2-EF96F3799DF6}" presName="hierChild1" presStyleCnt="0">
        <dgm:presLayoutVars>
          <dgm:chPref val="1"/>
          <dgm:animOne val="branch"/>
          <dgm:animLvl val="lvl"/>
        </dgm:presLayoutVars>
      </dgm:prSet>
      <dgm:spPr/>
    </dgm:pt>
    <dgm:pt modelId="{5C942A1B-8F55-EB4A-BE4A-3EE14C07FB21}" type="pres">
      <dgm:prSet presAssocID="{3B48F430-99C8-1B4B-A3E7-64DC8D2FC16F}" presName="Name14" presStyleCnt="0"/>
      <dgm:spPr/>
    </dgm:pt>
    <dgm:pt modelId="{7C63CC6D-5B19-3148-962E-EB782AB002FF}" type="pres">
      <dgm:prSet presAssocID="{3B48F430-99C8-1B4B-A3E7-64DC8D2FC16F}" presName="level1Shape" presStyleLbl="node0" presStyleIdx="0" presStyleCnt="1">
        <dgm:presLayoutVars>
          <dgm:chPref val="3"/>
        </dgm:presLayoutVars>
      </dgm:prSet>
      <dgm:spPr/>
      <dgm:t>
        <a:bodyPr/>
        <a:lstStyle/>
        <a:p>
          <a:endParaRPr lang="en-US"/>
        </a:p>
      </dgm:t>
    </dgm:pt>
    <dgm:pt modelId="{E328C310-8FCB-D64E-96CF-ECE1D2568F36}" type="pres">
      <dgm:prSet presAssocID="{3B48F430-99C8-1B4B-A3E7-64DC8D2FC16F}" presName="hierChild2" presStyleCnt="0"/>
      <dgm:spPr/>
    </dgm:pt>
    <dgm:pt modelId="{C359946A-00FB-A84D-B760-516583AEC541}" type="pres">
      <dgm:prSet presAssocID="{81D61FAD-0045-B345-BB65-3F88380D8F92}" presName="Name19" presStyleLbl="parChTrans1D2" presStyleIdx="0" presStyleCnt="2"/>
      <dgm:spPr/>
      <dgm:t>
        <a:bodyPr/>
        <a:lstStyle/>
        <a:p>
          <a:endParaRPr lang="en-US"/>
        </a:p>
      </dgm:t>
    </dgm:pt>
    <dgm:pt modelId="{4942B1DB-57F2-9B46-A2B3-CCC68F7656FA}" type="pres">
      <dgm:prSet presAssocID="{D586155E-FF30-324D-BD6C-49E898874A8E}" presName="Name21" presStyleCnt="0"/>
      <dgm:spPr/>
    </dgm:pt>
    <dgm:pt modelId="{94B668DC-ADFD-9649-8170-ABA7C7BCCBE1}" type="pres">
      <dgm:prSet presAssocID="{D586155E-FF30-324D-BD6C-49E898874A8E}" presName="level2Shape" presStyleLbl="node2" presStyleIdx="0" presStyleCnt="2" custLinFactNeighborX="-21881" custLinFactNeighborY="-1738"/>
      <dgm:spPr/>
      <dgm:t>
        <a:bodyPr/>
        <a:lstStyle/>
        <a:p>
          <a:endParaRPr lang="en-US"/>
        </a:p>
      </dgm:t>
    </dgm:pt>
    <dgm:pt modelId="{90BBCDBD-8039-0240-9357-D4EF87818790}" type="pres">
      <dgm:prSet presAssocID="{D586155E-FF30-324D-BD6C-49E898874A8E}" presName="hierChild3" presStyleCnt="0"/>
      <dgm:spPr/>
    </dgm:pt>
    <dgm:pt modelId="{B31F7211-B1DD-2844-AFA2-FC09AB7DF79F}" type="pres">
      <dgm:prSet presAssocID="{1EE38F8B-D903-AC42-8FB3-061C3743115C}" presName="Name19" presStyleLbl="parChTrans1D3" presStyleIdx="0" presStyleCnt="3"/>
      <dgm:spPr/>
      <dgm:t>
        <a:bodyPr/>
        <a:lstStyle/>
        <a:p>
          <a:endParaRPr lang="en-US"/>
        </a:p>
      </dgm:t>
    </dgm:pt>
    <dgm:pt modelId="{40955F72-774A-F74A-B2CC-7022769C8424}" type="pres">
      <dgm:prSet presAssocID="{E447CCA6-36DC-9046-AF5B-E98A0361D46C}" presName="Name21" presStyleCnt="0"/>
      <dgm:spPr/>
    </dgm:pt>
    <dgm:pt modelId="{DAFFF845-B8A2-5A49-9608-414083E19593}" type="pres">
      <dgm:prSet presAssocID="{E447CCA6-36DC-9046-AF5B-E98A0361D46C}" presName="level2Shape" presStyleLbl="node3" presStyleIdx="0" presStyleCnt="3"/>
      <dgm:spPr/>
      <dgm:t>
        <a:bodyPr/>
        <a:lstStyle/>
        <a:p>
          <a:endParaRPr lang="en-US"/>
        </a:p>
      </dgm:t>
    </dgm:pt>
    <dgm:pt modelId="{84089F26-BA41-1946-BC99-6B9EB7364E52}" type="pres">
      <dgm:prSet presAssocID="{E447CCA6-36DC-9046-AF5B-E98A0361D46C}" presName="hierChild3" presStyleCnt="0"/>
      <dgm:spPr/>
    </dgm:pt>
    <dgm:pt modelId="{8DF44E16-A123-4F48-AF80-6253924FDD8F}" type="pres">
      <dgm:prSet presAssocID="{9F2A8973-4F93-3A4E-A9D7-6B94FEC99626}" presName="Name19" presStyleLbl="parChTrans1D3" presStyleIdx="1" presStyleCnt="3"/>
      <dgm:spPr/>
      <dgm:t>
        <a:bodyPr/>
        <a:lstStyle/>
        <a:p>
          <a:endParaRPr lang="en-US"/>
        </a:p>
      </dgm:t>
    </dgm:pt>
    <dgm:pt modelId="{C3C45F6C-2724-6244-BAFD-39850F52B83F}" type="pres">
      <dgm:prSet presAssocID="{2A87D89E-EB2E-9441-8922-18EE401530A7}" presName="Name21" presStyleCnt="0"/>
      <dgm:spPr/>
    </dgm:pt>
    <dgm:pt modelId="{ED17C8C2-F8B1-2A42-AACB-3C20B500DE95}" type="pres">
      <dgm:prSet presAssocID="{2A87D89E-EB2E-9441-8922-18EE401530A7}" presName="level2Shape" presStyleLbl="node3" presStyleIdx="1" presStyleCnt="3"/>
      <dgm:spPr/>
      <dgm:t>
        <a:bodyPr/>
        <a:lstStyle/>
        <a:p>
          <a:endParaRPr lang="en-US"/>
        </a:p>
      </dgm:t>
    </dgm:pt>
    <dgm:pt modelId="{9F8E53CC-07F0-1F45-AA8E-085B76603F2D}" type="pres">
      <dgm:prSet presAssocID="{2A87D89E-EB2E-9441-8922-18EE401530A7}" presName="hierChild3" presStyleCnt="0"/>
      <dgm:spPr/>
    </dgm:pt>
    <dgm:pt modelId="{0B46EEB6-C33A-6A4E-852E-8E4E99F67986}" type="pres">
      <dgm:prSet presAssocID="{52DB0FC1-783A-0D45-8823-F17B029547C0}" presName="Name19" presStyleLbl="parChTrans1D2" presStyleIdx="1" presStyleCnt="2"/>
      <dgm:spPr/>
      <dgm:t>
        <a:bodyPr/>
        <a:lstStyle/>
        <a:p>
          <a:endParaRPr lang="en-US"/>
        </a:p>
      </dgm:t>
    </dgm:pt>
    <dgm:pt modelId="{9EB5BE83-2F68-8F43-A936-967A624D9989}" type="pres">
      <dgm:prSet presAssocID="{281784BB-C1E9-3745-A311-BC2554E0EA87}" presName="Name21" presStyleCnt="0"/>
      <dgm:spPr/>
    </dgm:pt>
    <dgm:pt modelId="{9E4DA91F-6636-6A46-A12C-9F5613D21A51}" type="pres">
      <dgm:prSet presAssocID="{281784BB-C1E9-3745-A311-BC2554E0EA87}" presName="level2Shape" presStyleLbl="node2" presStyleIdx="1" presStyleCnt="2"/>
      <dgm:spPr/>
      <dgm:t>
        <a:bodyPr/>
        <a:lstStyle/>
        <a:p>
          <a:endParaRPr lang="en-US"/>
        </a:p>
      </dgm:t>
    </dgm:pt>
    <dgm:pt modelId="{26932CBE-A28C-204C-99FF-543A5C4BCEBB}" type="pres">
      <dgm:prSet presAssocID="{281784BB-C1E9-3745-A311-BC2554E0EA87}" presName="hierChild3" presStyleCnt="0"/>
      <dgm:spPr/>
    </dgm:pt>
    <dgm:pt modelId="{7274EF0F-76A6-9E43-97E4-61E0D852582F}" type="pres">
      <dgm:prSet presAssocID="{BD5BD675-4FB0-CE43-9FF0-EF1DF707B9D7}" presName="Name19" presStyleLbl="parChTrans1D3" presStyleIdx="2" presStyleCnt="3"/>
      <dgm:spPr/>
      <dgm:t>
        <a:bodyPr/>
        <a:lstStyle/>
        <a:p>
          <a:endParaRPr lang="en-US"/>
        </a:p>
      </dgm:t>
    </dgm:pt>
    <dgm:pt modelId="{01FC9950-47B5-D34E-9528-454EA1A1AD2E}" type="pres">
      <dgm:prSet presAssocID="{B85C8CEC-2CEF-6F4D-9C24-A75EB89DD17D}" presName="Name21" presStyleCnt="0"/>
      <dgm:spPr/>
    </dgm:pt>
    <dgm:pt modelId="{9504CE56-4C49-974C-9EE9-B52A8D8F5AAE}" type="pres">
      <dgm:prSet presAssocID="{B85C8CEC-2CEF-6F4D-9C24-A75EB89DD17D}" presName="level2Shape" presStyleLbl="node3" presStyleIdx="2" presStyleCnt="3"/>
      <dgm:spPr/>
      <dgm:t>
        <a:bodyPr/>
        <a:lstStyle/>
        <a:p>
          <a:endParaRPr lang="en-US"/>
        </a:p>
      </dgm:t>
    </dgm:pt>
    <dgm:pt modelId="{F5D12C9A-F316-F44C-921A-C874D062FD4A}" type="pres">
      <dgm:prSet presAssocID="{B85C8CEC-2CEF-6F4D-9C24-A75EB89DD17D}" presName="hierChild3" presStyleCnt="0"/>
      <dgm:spPr/>
    </dgm:pt>
    <dgm:pt modelId="{C6DC88A9-3960-A941-9FCF-C4706FBC17D1}" type="pres">
      <dgm:prSet presAssocID="{6A9C715D-85A8-0E4A-97B2-EF96F3799DF6}" presName="bgShapesFlow" presStyleCnt="0"/>
      <dgm:spPr/>
    </dgm:pt>
    <dgm:pt modelId="{4EA11373-6C06-AD4E-A03D-8146EE079F77}" type="pres">
      <dgm:prSet presAssocID="{48C7F47C-9E41-214C-9A5D-6EFA6A03F6D5}" presName="rectComp" presStyleCnt="0"/>
      <dgm:spPr/>
    </dgm:pt>
    <dgm:pt modelId="{CB7F2343-6FFD-5E48-8265-40948D5F7F7F}" type="pres">
      <dgm:prSet presAssocID="{48C7F47C-9E41-214C-9A5D-6EFA6A03F6D5}" presName="bgRect" presStyleLbl="bgShp" presStyleIdx="0" presStyleCnt="3"/>
      <dgm:spPr/>
      <dgm:t>
        <a:bodyPr/>
        <a:lstStyle/>
        <a:p>
          <a:endParaRPr lang="en-US"/>
        </a:p>
      </dgm:t>
    </dgm:pt>
    <dgm:pt modelId="{B532787A-3815-A54B-9795-42559B5F6810}" type="pres">
      <dgm:prSet presAssocID="{48C7F47C-9E41-214C-9A5D-6EFA6A03F6D5}" presName="bgRectTx" presStyleLbl="bgShp" presStyleIdx="0" presStyleCnt="3">
        <dgm:presLayoutVars>
          <dgm:bulletEnabled val="1"/>
        </dgm:presLayoutVars>
      </dgm:prSet>
      <dgm:spPr/>
      <dgm:t>
        <a:bodyPr/>
        <a:lstStyle/>
        <a:p>
          <a:endParaRPr lang="en-US"/>
        </a:p>
      </dgm:t>
    </dgm:pt>
    <dgm:pt modelId="{51BF7DBC-0F0D-BF4E-BE3A-7A87968C16DD}" type="pres">
      <dgm:prSet presAssocID="{48C7F47C-9E41-214C-9A5D-6EFA6A03F6D5}" presName="spComp" presStyleCnt="0"/>
      <dgm:spPr/>
    </dgm:pt>
    <dgm:pt modelId="{836FC8F6-261E-A848-81F6-CBC49C771647}" type="pres">
      <dgm:prSet presAssocID="{48C7F47C-9E41-214C-9A5D-6EFA6A03F6D5}" presName="vSp" presStyleCnt="0"/>
      <dgm:spPr/>
    </dgm:pt>
    <dgm:pt modelId="{6D44A9BB-B7E0-5846-B115-763A241491C8}" type="pres">
      <dgm:prSet presAssocID="{A0EDAD7E-1194-E646-B342-AF3B01E3EF90}" presName="rectComp" presStyleCnt="0"/>
      <dgm:spPr/>
    </dgm:pt>
    <dgm:pt modelId="{7120F9B0-3980-8540-A7B5-8C007DBADECA}" type="pres">
      <dgm:prSet presAssocID="{A0EDAD7E-1194-E646-B342-AF3B01E3EF90}" presName="bgRect" presStyleLbl="bgShp" presStyleIdx="1" presStyleCnt="3"/>
      <dgm:spPr/>
      <dgm:t>
        <a:bodyPr/>
        <a:lstStyle/>
        <a:p>
          <a:endParaRPr lang="en-US"/>
        </a:p>
      </dgm:t>
    </dgm:pt>
    <dgm:pt modelId="{758E18CE-9F14-FA40-933E-78FFDA8E0129}" type="pres">
      <dgm:prSet presAssocID="{A0EDAD7E-1194-E646-B342-AF3B01E3EF90}" presName="bgRectTx" presStyleLbl="bgShp" presStyleIdx="1" presStyleCnt="3">
        <dgm:presLayoutVars>
          <dgm:bulletEnabled val="1"/>
        </dgm:presLayoutVars>
      </dgm:prSet>
      <dgm:spPr/>
      <dgm:t>
        <a:bodyPr/>
        <a:lstStyle/>
        <a:p>
          <a:endParaRPr lang="en-US"/>
        </a:p>
      </dgm:t>
    </dgm:pt>
    <dgm:pt modelId="{E084EFAB-D12B-904D-8848-F7F4C209807D}" type="pres">
      <dgm:prSet presAssocID="{A0EDAD7E-1194-E646-B342-AF3B01E3EF90}" presName="spComp" presStyleCnt="0"/>
      <dgm:spPr/>
    </dgm:pt>
    <dgm:pt modelId="{426A9274-A301-E842-9558-AE3A22BD18E3}" type="pres">
      <dgm:prSet presAssocID="{A0EDAD7E-1194-E646-B342-AF3B01E3EF90}" presName="vSp" presStyleCnt="0"/>
      <dgm:spPr/>
    </dgm:pt>
    <dgm:pt modelId="{56EA6C15-7C8E-8943-A306-2B5FFEEAD1CC}" type="pres">
      <dgm:prSet presAssocID="{F3F86C28-AD7A-F046-B5CE-DB8D655E0CF0}" presName="rectComp" presStyleCnt="0"/>
      <dgm:spPr/>
    </dgm:pt>
    <dgm:pt modelId="{D3BB9370-31F1-1648-B0ED-BD0307E26464}" type="pres">
      <dgm:prSet presAssocID="{F3F86C28-AD7A-F046-B5CE-DB8D655E0CF0}" presName="bgRect" presStyleLbl="bgShp" presStyleIdx="2" presStyleCnt="3"/>
      <dgm:spPr/>
      <dgm:t>
        <a:bodyPr/>
        <a:lstStyle/>
        <a:p>
          <a:endParaRPr lang="en-US"/>
        </a:p>
      </dgm:t>
    </dgm:pt>
    <dgm:pt modelId="{68E6A82C-97DD-E54C-BED9-FC167C437E06}" type="pres">
      <dgm:prSet presAssocID="{F3F86C28-AD7A-F046-B5CE-DB8D655E0CF0}" presName="bgRectTx" presStyleLbl="bgShp" presStyleIdx="2" presStyleCnt="3">
        <dgm:presLayoutVars>
          <dgm:bulletEnabled val="1"/>
        </dgm:presLayoutVars>
      </dgm:prSet>
      <dgm:spPr/>
      <dgm:t>
        <a:bodyPr/>
        <a:lstStyle/>
        <a:p>
          <a:endParaRPr lang="en-US"/>
        </a:p>
      </dgm:t>
    </dgm:pt>
  </dgm:ptLst>
  <dgm:cxnLst>
    <dgm:cxn modelId="{4E959154-436B-7C4F-95EF-457332019AC6}" srcId="{D586155E-FF30-324D-BD6C-49E898874A8E}" destId="{2A87D89E-EB2E-9441-8922-18EE401530A7}" srcOrd="1" destOrd="0" parTransId="{9F2A8973-4F93-3A4E-A9D7-6B94FEC99626}" sibTransId="{B2B7D794-9305-BF4D-ADA6-212E91689A72}"/>
    <dgm:cxn modelId="{4703E93C-C34E-5A43-A6E3-D5ED8249CEF7}" srcId="{6A9C715D-85A8-0E4A-97B2-EF96F3799DF6}" destId="{F3F86C28-AD7A-F046-B5CE-DB8D655E0CF0}" srcOrd="3" destOrd="0" parTransId="{7A218953-93E2-3B4E-B859-7F865A66D5C8}" sibTransId="{D15BA853-18D6-FE47-9E5E-00A433AEE2FD}"/>
    <dgm:cxn modelId="{C424D7E7-D31C-AB48-BF73-830E728DBD15}" srcId="{6A9C715D-85A8-0E4A-97B2-EF96F3799DF6}" destId="{3B48F430-99C8-1B4B-A3E7-64DC8D2FC16F}" srcOrd="0" destOrd="0" parTransId="{EF0DA8FA-A14F-274C-861F-657F37C11D6B}" sibTransId="{6FF2C47B-29E1-584F-962F-8EA49251E85F}"/>
    <dgm:cxn modelId="{2BC870C0-7F9A-0C4B-8C0E-BAC06AE5713F}" type="presOf" srcId="{B85C8CEC-2CEF-6F4D-9C24-A75EB89DD17D}" destId="{9504CE56-4C49-974C-9EE9-B52A8D8F5AAE}" srcOrd="0" destOrd="0" presId="urn:microsoft.com/office/officeart/2005/8/layout/hierarchy6"/>
    <dgm:cxn modelId="{D9397763-E8EB-B04C-928A-1A7086E43D6D}" type="presOf" srcId="{1EE38F8B-D903-AC42-8FB3-061C3743115C}" destId="{B31F7211-B1DD-2844-AFA2-FC09AB7DF79F}" srcOrd="0" destOrd="0" presId="urn:microsoft.com/office/officeart/2005/8/layout/hierarchy6"/>
    <dgm:cxn modelId="{EB45C4FF-FA31-204E-B5C0-80C3B2168ADA}" type="presOf" srcId="{48C7F47C-9E41-214C-9A5D-6EFA6A03F6D5}" destId="{B532787A-3815-A54B-9795-42559B5F6810}" srcOrd="1" destOrd="0" presId="urn:microsoft.com/office/officeart/2005/8/layout/hierarchy6"/>
    <dgm:cxn modelId="{C4934DE6-8DEB-FF48-B31C-B4B4E2D7B8EA}" type="presOf" srcId="{BD5BD675-4FB0-CE43-9FF0-EF1DF707B9D7}" destId="{7274EF0F-76A6-9E43-97E4-61E0D852582F}" srcOrd="0" destOrd="0" presId="urn:microsoft.com/office/officeart/2005/8/layout/hierarchy6"/>
    <dgm:cxn modelId="{18D11C3C-8A82-CF44-BA7E-D5C21559680E}" srcId="{3B48F430-99C8-1B4B-A3E7-64DC8D2FC16F}" destId="{281784BB-C1E9-3745-A311-BC2554E0EA87}" srcOrd="1" destOrd="0" parTransId="{52DB0FC1-783A-0D45-8823-F17B029547C0}" sibTransId="{1568CC82-BF1B-2E44-A690-6DE249ADDF64}"/>
    <dgm:cxn modelId="{AE483F03-99CD-9D4E-B638-852D19AB6335}" type="presOf" srcId="{6A9C715D-85A8-0E4A-97B2-EF96F3799DF6}" destId="{14F53DD9-E50B-2149-8468-0EF551E100A7}" srcOrd="0" destOrd="0" presId="urn:microsoft.com/office/officeart/2005/8/layout/hierarchy6"/>
    <dgm:cxn modelId="{B2D36D4B-BA98-6C47-9CA5-A847AFE39C8A}" type="presOf" srcId="{3B48F430-99C8-1B4B-A3E7-64DC8D2FC16F}" destId="{7C63CC6D-5B19-3148-962E-EB782AB002FF}" srcOrd="0" destOrd="0" presId="urn:microsoft.com/office/officeart/2005/8/layout/hierarchy6"/>
    <dgm:cxn modelId="{E623042D-9837-0E40-B30F-AAC5674ECC30}" srcId="{281784BB-C1E9-3745-A311-BC2554E0EA87}" destId="{B85C8CEC-2CEF-6F4D-9C24-A75EB89DD17D}" srcOrd="0" destOrd="0" parTransId="{BD5BD675-4FB0-CE43-9FF0-EF1DF707B9D7}" sibTransId="{2080970B-B556-6148-A18E-9DFBC7DCA352}"/>
    <dgm:cxn modelId="{F013BD98-12C6-8048-A7B8-FC71C2A2D9C7}" type="presOf" srcId="{F3F86C28-AD7A-F046-B5CE-DB8D655E0CF0}" destId="{D3BB9370-31F1-1648-B0ED-BD0307E26464}" srcOrd="0" destOrd="0" presId="urn:microsoft.com/office/officeart/2005/8/layout/hierarchy6"/>
    <dgm:cxn modelId="{7022B1AA-CA14-AD47-AD94-79E148BD5CF3}" type="presOf" srcId="{81D61FAD-0045-B345-BB65-3F88380D8F92}" destId="{C359946A-00FB-A84D-B760-516583AEC541}" srcOrd="0" destOrd="0" presId="urn:microsoft.com/office/officeart/2005/8/layout/hierarchy6"/>
    <dgm:cxn modelId="{CBB66CB8-5D04-9443-A3EC-4D06AC116647}" type="presOf" srcId="{281784BB-C1E9-3745-A311-BC2554E0EA87}" destId="{9E4DA91F-6636-6A46-A12C-9F5613D21A51}" srcOrd="0" destOrd="0" presId="urn:microsoft.com/office/officeart/2005/8/layout/hierarchy6"/>
    <dgm:cxn modelId="{F104F788-388A-6F49-8928-4B3C81699CC0}" type="presOf" srcId="{A0EDAD7E-1194-E646-B342-AF3B01E3EF90}" destId="{7120F9B0-3980-8540-A7B5-8C007DBADECA}" srcOrd="0" destOrd="0" presId="urn:microsoft.com/office/officeart/2005/8/layout/hierarchy6"/>
    <dgm:cxn modelId="{A9180A65-D36F-5D40-A0C4-0A66F164D73B}" srcId="{D586155E-FF30-324D-BD6C-49E898874A8E}" destId="{E447CCA6-36DC-9046-AF5B-E98A0361D46C}" srcOrd="0" destOrd="0" parTransId="{1EE38F8B-D903-AC42-8FB3-061C3743115C}" sibTransId="{E292B15F-3205-7742-B086-53D1E32D12B5}"/>
    <dgm:cxn modelId="{9F4E49E4-8291-9243-AF7D-FDFEE8246ED8}" srcId="{3B48F430-99C8-1B4B-A3E7-64DC8D2FC16F}" destId="{D586155E-FF30-324D-BD6C-49E898874A8E}" srcOrd="0" destOrd="0" parTransId="{81D61FAD-0045-B345-BB65-3F88380D8F92}" sibTransId="{1F50DD66-F2B8-B649-A2B7-33096FADDDA9}"/>
    <dgm:cxn modelId="{75523A22-F549-AC42-B3FC-01A8A96F4637}" srcId="{6A9C715D-85A8-0E4A-97B2-EF96F3799DF6}" destId="{A0EDAD7E-1194-E646-B342-AF3B01E3EF90}" srcOrd="2" destOrd="0" parTransId="{6ACA1321-F4A6-6842-8869-6B98622348B3}" sibTransId="{5150C76D-E0D2-1442-8956-48FB523AA99E}"/>
    <dgm:cxn modelId="{45E3AEEE-D1F2-3146-8CAD-6D32D320E262}" type="presOf" srcId="{A0EDAD7E-1194-E646-B342-AF3B01E3EF90}" destId="{758E18CE-9F14-FA40-933E-78FFDA8E0129}" srcOrd="1" destOrd="0" presId="urn:microsoft.com/office/officeart/2005/8/layout/hierarchy6"/>
    <dgm:cxn modelId="{1F207437-2778-ED4F-8D3F-926581A2F322}" srcId="{6A9C715D-85A8-0E4A-97B2-EF96F3799DF6}" destId="{48C7F47C-9E41-214C-9A5D-6EFA6A03F6D5}" srcOrd="1" destOrd="0" parTransId="{D4E1CE34-CE02-3745-8135-E7F7CDBB7E6D}" sibTransId="{A37EA64A-8C5C-4540-81BC-5FA5D8AFBA4E}"/>
    <dgm:cxn modelId="{EDA78641-891A-CC4C-8EE1-FAC7165068E2}" type="presOf" srcId="{E447CCA6-36DC-9046-AF5B-E98A0361D46C}" destId="{DAFFF845-B8A2-5A49-9608-414083E19593}" srcOrd="0" destOrd="0" presId="urn:microsoft.com/office/officeart/2005/8/layout/hierarchy6"/>
    <dgm:cxn modelId="{CC92077A-C7F2-0A4E-A391-76ECEFB45E61}" type="presOf" srcId="{F3F86C28-AD7A-F046-B5CE-DB8D655E0CF0}" destId="{68E6A82C-97DD-E54C-BED9-FC167C437E06}" srcOrd="1" destOrd="0" presId="urn:microsoft.com/office/officeart/2005/8/layout/hierarchy6"/>
    <dgm:cxn modelId="{A8866E13-0EE0-4646-9832-1DEED4B23F69}" type="presOf" srcId="{52DB0FC1-783A-0D45-8823-F17B029547C0}" destId="{0B46EEB6-C33A-6A4E-852E-8E4E99F67986}" srcOrd="0" destOrd="0" presId="urn:microsoft.com/office/officeart/2005/8/layout/hierarchy6"/>
    <dgm:cxn modelId="{AF0293C3-6014-134D-ACD1-2F3FEF7D2948}" type="presOf" srcId="{48C7F47C-9E41-214C-9A5D-6EFA6A03F6D5}" destId="{CB7F2343-6FFD-5E48-8265-40948D5F7F7F}" srcOrd="0" destOrd="0" presId="urn:microsoft.com/office/officeart/2005/8/layout/hierarchy6"/>
    <dgm:cxn modelId="{2C7324E5-B602-454C-8FE7-2743B332DAAC}" type="presOf" srcId="{2A87D89E-EB2E-9441-8922-18EE401530A7}" destId="{ED17C8C2-F8B1-2A42-AACB-3C20B500DE95}" srcOrd="0" destOrd="0" presId="urn:microsoft.com/office/officeart/2005/8/layout/hierarchy6"/>
    <dgm:cxn modelId="{C69F6A54-666C-D445-AB4A-EE830B06600B}" type="presOf" srcId="{9F2A8973-4F93-3A4E-A9D7-6B94FEC99626}" destId="{8DF44E16-A123-4F48-AF80-6253924FDD8F}" srcOrd="0" destOrd="0" presId="urn:microsoft.com/office/officeart/2005/8/layout/hierarchy6"/>
    <dgm:cxn modelId="{8B91977B-9006-E54C-A4FD-9872EBACE36D}" type="presOf" srcId="{D586155E-FF30-324D-BD6C-49E898874A8E}" destId="{94B668DC-ADFD-9649-8170-ABA7C7BCCBE1}" srcOrd="0" destOrd="0" presId="urn:microsoft.com/office/officeart/2005/8/layout/hierarchy6"/>
    <dgm:cxn modelId="{F20EB422-6263-5244-8260-08D47D6ABECB}" type="presParOf" srcId="{14F53DD9-E50B-2149-8468-0EF551E100A7}" destId="{24693D21-7C28-1342-858E-53291DE6436A}" srcOrd="0" destOrd="0" presId="urn:microsoft.com/office/officeart/2005/8/layout/hierarchy6"/>
    <dgm:cxn modelId="{43B8E75F-B27C-814B-A449-075E3CF7B83D}" type="presParOf" srcId="{24693D21-7C28-1342-858E-53291DE6436A}" destId="{D265F1E3-FFCC-A34E-8374-DC60DBFFE6D6}" srcOrd="0" destOrd="0" presId="urn:microsoft.com/office/officeart/2005/8/layout/hierarchy6"/>
    <dgm:cxn modelId="{92E3F405-D7E9-914E-A44D-FDD65F10BF48}" type="presParOf" srcId="{24693D21-7C28-1342-858E-53291DE6436A}" destId="{F6239365-53E4-1046-A2E9-18DA5F6CF462}" srcOrd="1" destOrd="0" presId="urn:microsoft.com/office/officeart/2005/8/layout/hierarchy6"/>
    <dgm:cxn modelId="{AABC7C19-B241-334F-9776-3FE4241B3001}" type="presParOf" srcId="{F6239365-53E4-1046-A2E9-18DA5F6CF462}" destId="{5C942A1B-8F55-EB4A-BE4A-3EE14C07FB21}" srcOrd="0" destOrd="0" presId="urn:microsoft.com/office/officeart/2005/8/layout/hierarchy6"/>
    <dgm:cxn modelId="{FC2B7AFC-80FE-1A4C-B537-5CADD9745133}" type="presParOf" srcId="{5C942A1B-8F55-EB4A-BE4A-3EE14C07FB21}" destId="{7C63CC6D-5B19-3148-962E-EB782AB002FF}" srcOrd="0" destOrd="0" presId="urn:microsoft.com/office/officeart/2005/8/layout/hierarchy6"/>
    <dgm:cxn modelId="{EED3B785-23AE-7848-A477-054E1C7A0243}" type="presParOf" srcId="{5C942A1B-8F55-EB4A-BE4A-3EE14C07FB21}" destId="{E328C310-8FCB-D64E-96CF-ECE1D2568F36}" srcOrd="1" destOrd="0" presId="urn:microsoft.com/office/officeart/2005/8/layout/hierarchy6"/>
    <dgm:cxn modelId="{63DC6A09-4C16-DE4E-8158-324879DC4279}" type="presParOf" srcId="{E328C310-8FCB-D64E-96CF-ECE1D2568F36}" destId="{C359946A-00FB-A84D-B760-516583AEC541}" srcOrd="0" destOrd="0" presId="urn:microsoft.com/office/officeart/2005/8/layout/hierarchy6"/>
    <dgm:cxn modelId="{9164C88F-5D4D-0340-A02A-9F335536D52E}" type="presParOf" srcId="{E328C310-8FCB-D64E-96CF-ECE1D2568F36}" destId="{4942B1DB-57F2-9B46-A2B3-CCC68F7656FA}" srcOrd="1" destOrd="0" presId="urn:microsoft.com/office/officeart/2005/8/layout/hierarchy6"/>
    <dgm:cxn modelId="{F39BFBF6-D9CF-8348-AE56-DB41932C69C9}" type="presParOf" srcId="{4942B1DB-57F2-9B46-A2B3-CCC68F7656FA}" destId="{94B668DC-ADFD-9649-8170-ABA7C7BCCBE1}" srcOrd="0" destOrd="0" presId="urn:microsoft.com/office/officeart/2005/8/layout/hierarchy6"/>
    <dgm:cxn modelId="{566375AC-1B55-0841-94D0-54CD1FBD1328}" type="presParOf" srcId="{4942B1DB-57F2-9B46-A2B3-CCC68F7656FA}" destId="{90BBCDBD-8039-0240-9357-D4EF87818790}" srcOrd="1" destOrd="0" presId="urn:microsoft.com/office/officeart/2005/8/layout/hierarchy6"/>
    <dgm:cxn modelId="{66529BAF-A4DD-0340-AA50-F57AED139693}" type="presParOf" srcId="{90BBCDBD-8039-0240-9357-D4EF87818790}" destId="{B31F7211-B1DD-2844-AFA2-FC09AB7DF79F}" srcOrd="0" destOrd="0" presId="urn:microsoft.com/office/officeart/2005/8/layout/hierarchy6"/>
    <dgm:cxn modelId="{7ADEC898-B74F-B342-84E7-A6028AC531C0}" type="presParOf" srcId="{90BBCDBD-8039-0240-9357-D4EF87818790}" destId="{40955F72-774A-F74A-B2CC-7022769C8424}" srcOrd="1" destOrd="0" presId="urn:microsoft.com/office/officeart/2005/8/layout/hierarchy6"/>
    <dgm:cxn modelId="{19F747C5-4F9C-C745-A940-70D19F956E51}" type="presParOf" srcId="{40955F72-774A-F74A-B2CC-7022769C8424}" destId="{DAFFF845-B8A2-5A49-9608-414083E19593}" srcOrd="0" destOrd="0" presId="urn:microsoft.com/office/officeart/2005/8/layout/hierarchy6"/>
    <dgm:cxn modelId="{B1235D75-99B3-D341-B770-5B0A303847CC}" type="presParOf" srcId="{40955F72-774A-F74A-B2CC-7022769C8424}" destId="{84089F26-BA41-1946-BC99-6B9EB7364E52}" srcOrd="1" destOrd="0" presId="urn:microsoft.com/office/officeart/2005/8/layout/hierarchy6"/>
    <dgm:cxn modelId="{81134C7A-1B6D-F845-B00D-EDE695189612}" type="presParOf" srcId="{90BBCDBD-8039-0240-9357-D4EF87818790}" destId="{8DF44E16-A123-4F48-AF80-6253924FDD8F}" srcOrd="2" destOrd="0" presId="urn:microsoft.com/office/officeart/2005/8/layout/hierarchy6"/>
    <dgm:cxn modelId="{2BCCEEB9-5B02-9E4E-B54E-7538CA94E623}" type="presParOf" srcId="{90BBCDBD-8039-0240-9357-D4EF87818790}" destId="{C3C45F6C-2724-6244-BAFD-39850F52B83F}" srcOrd="3" destOrd="0" presId="urn:microsoft.com/office/officeart/2005/8/layout/hierarchy6"/>
    <dgm:cxn modelId="{78C08E43-F41B-1A4D-A6E3-8089DBEAF3A2}" type="presParOf" srcId="{C3C45F6C-2724-6244-BAFD-39850F52B83F}" destId="{ED17C8C2-F8B1-2A42-AACB-3C20B500DE95}" srcOrd="0" destOrd="0" presId="urn:microsoft.com/office/officeart/2005/8/layout/hierarchy6"/>
    <dgm:cxn modelId="{6894E464-7796-BF46-AE0E-D1543E7E6E26}" type="presParOf" srcId="{C3C45F6C-2724-6244-BAFD-39850F52B83F}" destId="{9F8E53CC-07F0-1F45-AA8E-085B76603F2D}" srcOrd="1" destOrd="0" presId="urn:microsoft.com/office/officeart/2005/8/layout/hierarchy6"/>
    <dgm:cxn modelId="{AD395401-1FE5-AA48-B418-ADC9B391148B}" type="presParOf" srcId="{E328C310-8FCB-D64E-96CF-ECE1D2568F36}" destId="{0B46EEB6-C33A-6A4E-852E-8E4E99F67986}" srcOrd="2" destOrd="0" presId="urn:microsoft.com/office/officeart/2005/8/layout/hierarchy6"/>
    <dgm:cxn modelId="{07379218-AA89-9349-8D34-013D32E0497C}" type="presParOf" srcId="{E328C310-8FCB-D64E-96CF-ECE1D2568F36}" destId="{9EB5BE83-2F68-8F43-A936-967A624D9989}" srcOrd="3" destOrd="0" presId="urn:microsoft.com/office/officeart/2005/8/layout/hierarchy6"/>
    <dgm:cxn modelId="{B99C4F8E-ACCE-864E-958C-03FB8E1DA072}" type="presParOf" srcId="{9EB5BE83-2F68-8F43-A936-967A624D9989}" destId="{9E4DA91F-6636-6A46-A12C-9F5613D21A51}" srcOrd="0" destOrd="0" presId="urn:microsoft.com/office/officeart/2005/8/layout/hierarchy6"/>
    <dgm:cxn modelId="{830B8775-C9B5-7149-BC98-CB6A27BA3464}" type="presParOf" srcId="{9EB5BE83-2F68-8F43-A936-967A624D9989}" destId="{26932CBE-A28C-204C-99FF-543A5C4BCEBB}" srcOrd="1" destOrd="0" presId="urn:microsoft.com/office/officeart/2005/8/layout/hierarchy6"/>
    <dgm:cxn modelId="{2D3FB2A3-5B1F-FD46-BF8D-DCBFBB49226A}" type="presParOf" srcId="{26932CBE-A28C-204C-99FF-543A5C4BCEBB}" destId="{7274EF0F-76A6-9E43-97E4-61E0D852582F}" srcOrd="0" destOrd="0" presId="urn:microsoft.com/office/officeart/2005/8/layout/hierarchy6"/>
    <dgm:cxn modelId="{F9EBC358-78BF-4C43-BEA2-2F4324B946F3}" type="presParOf" srcId="{26932CBE-A28C-204C-99FF-543A5C4BCEBB}" destId="{01FC9950-47B5-D34E-9528-454EA1A1AD2E}" srcOrd="1" destOrd="0" presId="urn:microsoft.com/office/officeart/2005/8/layout/hierarchy6"/>
    <dgm:cxn modelId="{F178D966-75FD-0C40-BD1A-CC42F39DE877}" type="presParOf" srcId="{01FC9950-47B5-D34E-9528-454EA1A1AD2E}" destId="{9504CE56-4C49-974C-9EE9-B52A8D8F5AAE}" srcOrd="0" destOrd="0" presId="urn:microsoft.com/office/officeart/2005/8/layout/hierarchy6"/>
    <dgm:cxn modelId="{34121C72-E691-844C-A94A-96B8DE6FF7A7}" type="presParOf" srcId="{01FC9950-47B5-D34E-9528-454EA1A1AD2E}" destId="{F5D12C9A-F316-F44C-921A-C874D062FD4A}" srcOrd="1" destOrd="0" presId="urn:microsoft.com/office/officeart/2005/8/layout/hierarchy6"/>
    <dgm:cxn modelId="{96130D13-87A7-9342-896C-A13ED6CD1586}" type="presParOf" srcId="{14F53DD9-E50B-2149-8468-0EF551E100A7}" destId="{C6DC88A9-3960-A941-9FCF-C4706FBC17D1}" srcOrd="1" destOrd="0" presId="urn:microsoft.com/office/officeart/2005/8/layout/hierarchy6"/>
    <dgm:cxn modelId="{83C45CD1-81FD-BC4B-9729-E4E0D8A07F81}" type="presParOf" srcId="{C6DC88A9-3960-A941-9FCF-C4706FBC17D1}" destId="{4EA11373-6C06-AD4E-A03D-8146EE079F77}" srcOrd="0" destOrd="0" presId="urn:microsoft.com/office/officeart/2005/8/layout/hierarchy6"/>
    <dgm:cxn modelId="{91CC4ECB-5A1D-3A49-AD6F-E5909F9E2405}" type="presParOf" srcId="{4EA11373-6C06-AD4E-A03D-8146EE079F77}" destId="{CB7F2343-6FFD-5E48-8265-40948D5F7F7F}" srcOrd="0" destOrd="0" presId="urn:microsoft.com/office/officeart/2005/8/layout/hierarchy6"/>
    <dgm:cxn modelId="{E1DAA46F-6B14-A045-AFDD-11F6CF47744B}" type="presParOf" srcId="{4EA11373-6C06-AD4E-A03D-8146EE079F77}" destId="{B532787A-3815-A54B-9795-42559B5F6810}" srcOrd="1" destOrd="0" presId="urn:microsoft.com/office/officeart/2005/8/layout/hierarchy6"/>
    <dgm:cxn modelId="{49F5B745-3BDF-4A42-90E4-F1E5687CB5AC}" type="presParOf" srcId="{C6DC88A9-3960-A941-9FCF-C4706FBC17D1}" destId="{51BF7DBC-0F0D-BF4E-BE3A-7A87968C16DD}" srcOrd="1" destOrd="0" presId="urn:microsoft.com/office/officeart/2005/8/layout/hierarchy6"/>
    <dgm:cxn modelId="{6AF33641-337A-D74E-B9CB-826C905764DE}" type="presParOf" srcId="{51BF7DBC-0F0D-BF4E-BE3A-7A87968C16DD}" destId="{836FC8F6-261E-A848-81F6-CBC49C771647}" srcOrd="0" destOrd="0" presId="urn:microsoft.com/office/officeart/2005/8/layout/hierarchy6"/>
    <dgm:cxn modelId="{56849D63-EA57-554B-9DD7-897864823505}" type="presParOf" srcId="{C6DC88A9-3960-A941-9FCF-C4706FBC17D1}" destId="{6D44A9BB-B7E0-5846-B115-763A241491C8}" srcOrd="2" destOrd="0" presId="urn:microsoft.com/office/officeart/2005/8/layout/hierarchy6"/>
    <dgm:cxn modelId="{C8B3E21B-9468-1E4E-AD21-926F29BE570B}" type="presParOf" srcId="{6D44A9BB-B7E0-5846-B115-763A241491C8}" destId="{7120F9B0-3980-8540-A7B5-8C007DBADECA}" srcOrd="0" destOrd="0" presId="urn:microsoft.com/office/officeart/2005/8/layout/hierarchy6"/>
    <dgm:cxn modelId="{5B1B8371-18AC-7D4C-BAA2-4B3F344C8CFE}" type="presParOf" srcId="{6D44A9BB-B7E0-5846-B115-763A241491C8}" destId="{758E18CE-9F14-FA40-933E-78FFDA8E0129}" srcOrd="1" destOrd="0" presId="urn:microsoft.com/office/officeart/2005/8/layout/hierarchy6"/>
    <dgm:cxn modelId="{3DF3C420-2E8C-674B-A3E4-3CB2CF559585}" type="presParOf" srcId="{C6DC88A9-3960-A941-9FCF-C4706FBC17D1}" destId="{E084EFAB-D12B-904D-8848-F7F4C209807D}" srcOrd="3" destOrd="0" presId="urn:microsoft.com/office/officeart/2005/8/layout/hierarchy6"/>
    <dgm:cxn modelId="{A0C4FCD3-9437-964C-A8D8-5770E900B430}" type="presParOf" srcId="{E084EFAB-D12B-904D-8848-F7F4C209807D}" destId="{426A9274-A301-E842-9558-AE3A22BD18E3}" srcOrd="0" destOrd="0" presId="urn:microsoft.com/office/officeart/2005/8/layout/hierarchy6"/>
    <dgm:cxn modelId="{DBB64B04-738B-0C44-9C6E-D72A2550A5AF}" type="presParOf" srcId="{C6DC88A9-3960-A941-9FCF-C4706FBC17D1}" destId="{56EA6C15-7C8E-8943-A306-2B5FFEEAD1CC}" srcOrd="4" destOrd="0" presId="urn:microsoft.com/office/officeart/2005/8/layout/hierarchy6"/>
    <dgm:cxn modelId="{1FCB9860-0195-6B41-BC89-5B2F8EB74E41}" type="presParOf" srcId="{56EA6C15-7C8E-8943-A306-2B5FFEEAD1CC}" destId="{D3BB9370-31F1-1648-B0ED-BD0307E26464}" srcOrd="0" destOrd="0" presId="urn:microsoft.com/office/officeart/2005/8/layout/hierarchy6"/>
    <dgm:cxn modelId="{B1364139-7456-914D-920F-2B5AA05E5D56}" type="presParOf" srcId="{56EA6C15-7C8E-8943-A306-2B5FFEEAD1CC}" destId="{68E6A82C-97DD-E54C-BED9-FC167C437E06}"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88DB2E-31A6-D648-BD70-2E07C98D9F69}" type="doc">
      <dgm:prSet loTypeId="urn:microsoft.com/office/officeart/2005/8/layout/gear1" loCatId="" qsTypeId="urn:microsoft.com/office/officeart/2005/8/quickstyle/simple4" qsCatId="simple" csTypeId="urn:microsoft.com/office/officeart/2005/8/colors/accent1_2" csCatId="accent1" phldr="1"/>
      <dgm:spPr/>
      <dgm:t>
        <a:bodyPr/>
        <a:lstStyle/>
        <a:p>
          <a:endParaRPr lang="en-US"/>
        </a:p>
      </dgm:t>
    </dgm:pt>
    <dgm:pt modelId="{538F375A-1A24-C54E-A5DD-8F64EF35CDD1}">
      <dgm:prSet phldrT="[Text]" custT="1"/>
      <dgm:spPr>
        <a:solidFill>
          <a:schemeClr val="tx2">
            <a:lumMod val="75000"/>
            <a:lumOff val="25000"/>
          </a:schemeClr>
        </a:solidFill>
      </dgm:spPr>
      <dgm:t>
        <a:bodyPr/>
        <a:lstStyle/>
        <a:p>
          <a:pPr defTabSz="444500">
            <a:lnSpc>
              <a:spcPct val="90000"/>
            </a:lnSpc>
            <a:spcBef>
              <a:spcPct val="0"/>
            </a:spcBef>
            <a:spcAft>
              <a:spcPct val="35000"/>
            </a:spcAft>
          </a:pPr>
          <a:r>
            <a:rPr lang="en-US" sz="1600" b="1" i="0" dirty="0" smtClean="0">
              <a:solidFill>
                <a:schemeClr val="bg1"/>
              </a:solidFill>
            </a:rPr>
            <a:t>Mental capacity</a:t>
          </a:r>
          <a:endParaRPr lang="en-US" sz="1600" b="1" i="0" dirty="0">
            <a:solidFill>
              <a:schemeClr val="bg1"/>
            </a:solidFill>
          </a:endParaRPr>
        </a:p>
      </dgm:t>
    </dgm:pt>
    <dgm:pt modelId="{9D652E44-2626-9E44-B778-D228D772CD3F}" type="parTrans" cxnId="{F0753D4B-2DDE-B340-8797-529B03D0B64A}">
      <dgm:prSet/>
      <dgm:spPr/>
      <dgm:t>
        <a:bodyPr/>
        <a:lstStyle/>
        <a:p>
          <a:endParaRPr lang="en-US"/>
        </a:p>
      </dgm:t>
    </dgm:pt>
    <dgm:pt modelId="{2C3D08A3-D6DC-F847-9BBD-7676365F513F}" type="sibTrans" cxnId="{F0753D4B-2DDE-B340-8797-529B03D0B64A}">
      <dgm:prSet/>
      <dgm:spPr/>
      <dgm:t>
        <a:bodyPr/>
        <a:lstStyle/>
        <a:p>
          <a:endParaRPr lang="en-US"/>
        </a:p>
      </dgm:t>
    </dgm:pt>
    <dgm:pt modelId="{12B2F54F-4F71-834F-96D7-15F528EA0BC5}">
      <dgm:prSet phldrT="[Text]"/>
      <dgm:spPr>
        <a:solidFill>
          <a:schemeClr val="accent4"/>
        </a:solidFill>
      </dgm:spPr>
      <dgm:t>
        <a:bodyPr/>
        <a:lstStyle/>
        <a:p>
          <a:r>
            <a:rPr lang="en-US" b="1" i="0" dirty="0" smtClean="0"/>
            <a:t>Ethical/ ideological dilemmas</a:t>
          </a:r>
          <a:endParaRPr lang="en-US" b="1" i="0" dirty="0">
            <a:solidFill>
              <a:srgbClr val="000000"/>
            </a:solidFill>
          </a:endParaRPr>
        </a:p>
      </dgm:t>
    </dgm:pt>
    <dgm:pt modelId="{FA7556CC-831A-394D-A04C-7C2167231657}" type="parTrans" cxnId="{C5ADB6E2-E92F-4748-B692-9213D6CB6256}">
      <dgm:prSet/>
      <dgm:spPr/>
      <dgm:t>
        <a:bodyPr/>
        <a:lstStyle/>
        <a:p>
          <a:endParaRPr lang="en-US"/>
        </a:p>
      </dgm:t>
    </dgm:pt>
    <dgm:pt modelId="{42E01796-0611-B846-8DBE-8F73D3756E40}" type="sibTrans" cxnId="{C5ADB6E2-E92F-4748-B692-9213D6CB6256}">
      <dgm:prSet/>
      <dgm:spPr/>
      <dgm:t>
        <a:bodyPr/>
        <a:lstStyle/>
        <a:p>
          <a:endParaRPr lang="en-US"/>
        </a:p>
      </dgm:t>
    </dgm:pt>
    <dgm:pt modelId="{67D13604-7622-3443-986E-B1A2C59E9D3F}">
      <dgm:prSet phldrT="[Text]" custT="1"/>
      <dgm:spPr>
        <a:solidFill>
          <a:schemeClr val="accent3"/>
        </a:solidFill>
      </dgm:spPr>
      <dgm:t>
        <a:bodyPr/>
        <a:lstStyle/>
        <a:p>
          <a:r>
            <a:rPr lang="en-US" sz="1200" b="1" dirty="0" smtClean="0"/>
            <a:t>What’s going on?</a:t>
          </a:r>
          <a:endParaRPr lang="en-US" sz="1200" b="1" dirty="0"/>
        </a:p>
      </dgm:t>
    </dgm:pt>
    <dgm:pt modelId="{69E70F93-89E6-9F43-A52B-A9F3A9120905}" type="parTrans" cxnId="{41590D98-C75D-AC4E-8F54-8912680470C1}">
      <dgm:prSet/>
      <dgm:spPr/>
      <dgm:t>
        <a:bodyPr/>
        <a:lstStyle/>
        <a:p>
          <a:endParaRPr lang="en-US"/>
        </a:p>
      </dgm:t>
    </dgm:pt>
    <dgm:pt modelId="{F6EDD1E7-8DA7-EB42-98F5-081518D354EA}" type="sibTrans" cxnId="{41590D98-C75D-AC4E-8F54-8912680470C1}">
      <dgm:prSet/>
      <dgm:spPr/>
      <dgm:t>
        <a:bodyPr/>
        <a:lstStyle/>
        <a:p>
          <a:endParaRPr lang="en-US"/>
        </a:p>
      </dgm:t>
    </dgm:pt>
    <dgm:pt modelId="{2FB71E3B-4232-A345-9873-98350B6AE24A}" type="pres">
      <dgm:prSet presAssocID="{1D88DB2E-31A6-D648-BD70-2E07C98D9F69}" presName="composite" presStyleCnt="0">
        <dgm:presLayoutVars>
          <dgm:chMax val="3"/>
          <dgm:animLvl val="lvl"/>
          <dgm:resizeHandles val="exact"/>
        </dgm:presLayoutVars>
      </dgm:prSet>
      <dgm:spPr/>
      <dgm:t>
        <a:bodyPr/>
        <a:lstStyle/>
        <a:p>
          <a:endParaRPr lang="en-US"/>
        </a:p>
      </dgm:t>
    </dgm:pt>
    <dgm:pt modelId="{B94C8E7C-2C00-6D48-AD69-BB7C0E7885EC}" type="pres">
      <dgm:prSet presAssocID="{538F375A-1A24-C54E-A5DD-8F64EF35CDD1}" presName="gear1" presStyleLbl="node1" presStyleIdx="0" presStyleCnt="3" custLinFactNeighborX="3932" custLinFactNeighborY="7864">
        <dgm:presLayoutVars>
          <dgm:chMax val="1"/>
          <dgm:bulletEnabled val="1"/>
        </dgm:presLayoutVars>
      </dgm:prSet>
      <dgm:spPr/>
      <dgm:t>
        <a:bodyPr/>
        <a:lstStyle/>
        <a:p>
          <a:endParaRPr lang="en-US"/>
        </a:p>
      </dgm:t>
    </dgm:pt>
    <dgm:pt modelId="{FD892C86-3CE8-254D-B481-E95EC73D42D5}" type="pres">
      <dgm:prSet presAssocID="{538F375A-1A24-C54E-A5DD-8F64EF35CDD1}" presName="gear1srcNode" presStyleLbl="node1" presStyleIdx="0" presStyleCnt="3"/>
      <dgm:spPr/>
      <dgm:t>
        <a:bodyPr/>
        <a:lstStyle/>
        <a:p>
          <a:endParaRPr lang="en-US"/>
        </a:p>
      </dgm:t>
    </dgm:pt>
    <dgm:pt modelId="{48B51670-2CD7-8041-903E-2FA0215CC316}" type="pres">
      <dgm:prSet presAssocID="{538F375A-1A24-C54E-A5DD-8F64EF35CDD1}" presName="gear1dstNode" presStyleLbl="node1" presStyleIdx="0" presStyleCnt="3"/>
      <dgm:spPr/>
      <dgm:t>
        <a:bodyPr/>
        <a:lstStyle/>
        <a:p>
          <a:endParaRPr lang="en-US"/>
        </a:p>
      </dgm:t>
    </dgm:pt>
    <dgm:pt modelId="{D884CAB5-0D6A-464B-B66C-05E594718811}" type="pres">
      <dgm:prSet presAssocID="{12B2F54F-4F71-834F-96D7-15F528EA0BC5}" presName="gear2" presStyleLbl="node1" presStyleIdx="1" presStyleCnt="3" custScaleX="115582" custScaleY="114171">
        <dgm:presLayoutVars>
          <dgm:chMax val="1"/>
          <dgm:bulletEnabled val="1"/>
        </dgm:presLayoutVars>
      </dgm:prSet>
      <dgm:spPr/>
      <dgm:t>
        <a:bodyPr/>
        <a:lstStyle/>
        <a:p>
          <a:endParaRPr lang="en-US"/>
        </a:p>
      </dgm:t>
    </dgm:pt>
    <dgm:pt modelId="{578DF530-CAA5-0249-A180-6D2962281473}" type="pres">
      <dgm:prSet presAssocID="{12B2F54F-4F71-834F-96D7-15F528EA0BC5}" presName="gear2srcNode" presStyleLbl="node1" presStyleIdx="1" presStyleCnt="3"/>
      <dgm:spPr/>
      <dgm:t>
        <a:bodyPr/>
        <a:lstStyle/>
        <a:p>
          <a:endParaRPr lang="en-US"/>
        </a:p>
      </dgm:t>
    </dgm:pt>
    <dgm:pt modelId="{917037F9-440F-7C4F-B571-CC0718155547}" type="pres">
      <dgm:prSet presAssocID="{12B2F54F-4F71-834F-96D7-15F528EA0BC5}" presName="gear2dstNode" presStyleLbl="node1" presStyleIdx="1" presStyleCnt="3"/>
      <dgm:spPr/>
      <dgm:t>
        <a:bodyPr/>
        <a:lstStyle/>
        <a:p>
          <a:endParaRPr lang="en-US"/>
        </a:p>
      </dgm:t>
    </dgm:pt>
    <dgm:pt modelId="{0BC02682-BF98-A841-80A4-6A2FE41C6B32}" type="pres">
      <dgm:prSet presAssocID="{67D13604-7622-3443-986E-B1A2C59E9D3F}" presName="gear3" presStyleLbl="node1" presStyleIdx="2" presStyleCnt="3" custLinFactNeighborX="7509" custLinFactNeighborY="-3004"/>
      <dgm:spPr/>
      <dgm:t>
        <a:bodyPr/>
        <a:lstStyle/>
        <a:p>
          <a:endParaRPr lang="en-US"/>
        </a:p>
      </dgm:t>
    </dgm:pt>
    <dgm:pt modelId="{25C8CD67-2DF2-EC4D-80DB-C81C1CDCB1AF}" type="pres">
      <dgm:prSet presAssocID="{67D13604-7622-3443-986E-B1A2C59E9D3F}" presName="gear3tx" presStyleLbl="node1" presStyleIdx="2" presStyleCnt="3">
        <dgm:presLayoutVars>
          <dgm:chMax val="1"/>
          <dgm:bulletEnabled val="1"/>
        </dgm:presLayoutVars>
      </dgm:prSet>
      <dgm:spPr/>
      <dgm:t>
        <a:bodyPr/>
        <a:lstStyle/>
        <a:p>
          <a:endParaRPr lang="en-US"/>
        </a:p>
      </dgm:t>
    </dgm:pt>
    <dgm:pt modelId="{C93318ED-5C13-814B-8ACE-C946E49C36F2}" type="pres">
      <dgm:prSet presAssocID="{67D13604-7622-3443-986E-B1A2C59E9D3F}" presName="gear3srcNode" presStyleLbl="node1" presStyleIdx="2" presStyleCnt="3"/>
      <dgm:spPr/>
      <dgm:t>
        <a:bodyPr/>
        <a:lstStyle/>
        <a:p>
          <a:endParaRPr lang="en-US"/>
        </a:p>
      </dgm:t>
    </dgm:pt>
    <dgm:pt modelId="{40C8B463-19D6-F940-9D9B-ABF43906F5FA}" type="pres">
      <dgm:prSet presAssocID="{67D13604-7622-3443-986E-B1A2C59E9D3F}" presName="gear3dstNode" presStyleLbl="node1" presStyleIdx="2" presStyleCnt="3"/>
      <dgm:spPr/>
      <dgm:t>
        <a:bodyPr/>
        <a:lstStyle/>
        <a:p>
          <a:endParaRPr lang="en-US"/>
        </a:p>
      </dgm:t>
    </dgm:pt>
    <dgm:pt modelId="{9E34188C-D5A0-354E-B40C-1744C2C348B3}" type="pres">
      <dgm:prSet presAssocID="{2C3D08A3-D6DC-F847-9BBD-7676365F513F}" presName="connector1" presStyleLbl="sibTrans2D1" presStyleIdx="0" presStyleCnt="3"/>
      <dgm:spPr/>
      <dgm:t>
        <a:bodyPr/>
        <a:lstStyle/>
        <a:p>
          <a:endParaRPr lang="en-US"/>
        </a:p>
      </dgm:t>
    </dgm:pt>
    <dgm:pt modelId="{203E214B-FD91-4B4C-92C7-EF9C5325C22F}" type="pres">
      <dgm:prSet presAssocID="{42E01796-0611-B846-8DBE-8F73D3756E40}" presName="connector2" presStyleLbl="sibTrans2D1" presStyleIdx="1" presStyleCnt="3" custLinFactNeighborX="-7751" custLinFactNeighborY="-1409"/>
      <dgm:spPr/>
      <dgm:t>
        <a:bodyPr/>
        <a:lstStyle/>
        <a:p>
          <a:endParaRPr lang="en-US"/>
        </a:p>
      </dgm:t>
    </dgm:pt>
    <dgm:pt modelId="{2BA24B56-83FD-094F-B7AE-5AEDBC69E5F5}" type="pres">
      <dgm:prSet presAssocID="{F6EDD1E7-8DA7-EB42-98F5-081518D354EA}" presName="connector3" presStyleLbl="sibTrans2D1" presStyleIdx="2" presStyleCnt="3"/>
      <dgm:spPr/>
      <dgm:t>
        <a:bodyPr/>
        <a:lstStyle/>
        <a:p>
          <a:endParaRPr lang="en-US"/>
        </a:p>
      </dgm:t>
    </dgm:pt>
  </dgm:ptLst>
  <dgm:cxnLst>
    <dgm:cxn modelId="{811355B7-C24C-5F4A-B706-256DFC42A6D5}" type="presOf" srcId="{12B2F54F-4F71-834F-96D7-15F528EA0BC5}" destId="{D884CAB5-0D6A-464B-B66C-05E594718811}" srcOrd="0" destOrd="0" presId="urn:microsoft.com/office/officeart/2005/8/layout/gear1"/>
    <dgm:cxn modelId="{CA3F70D8-BFFA-774A-9EA3-CDE14B16B975}" type="presOf" srcId="{538F375A-1A24-C54E-A5DD-8F64EF35CDD1}" destId="{B94C8E7C-2C00-6D48-AD69-BB7C0E7885EC}" srcOrd="0" destOrd="0" presId="urn:microsoft.com/office/officeart/2005/8/layout/gear1"/>
    <dgm:cxn modelId="{41590D98-C75D-AC4E-8F54-8912680470C1}" srcId="{1D88DB2E-31A6-D648-BD70-2E07C98D9F69}" destId="{67D13604-7622-3443-986E-B1A2C59E9D3F}" srcOrd="2" destOrd="0" parTransId="{69E70F93-89E6-9F43-A52B-A9F3A9120905}" sibTransId="{F6EDD1E7-8DA7-EB42-98F5-081518D354EA}"/>
    <dgm:cxn modelId="{BDDE5CFE-FEEE-984D-868C-C16B5F31F7BD}" type="presOf" srcId="{12B2F54F-4F71-834F-96D7-15F528EA0BC5}" destId="{578DF530-CAA5-0249-A180-6D2962281473}" srcOrd="1" destOrd="0" presId="urn:microsoft.com/office/officeart/2005/8/layout/gear1"/>
    <dgm:cxn modelId="{F0753D4B-2DDE-B340-8797-529B03D0B64A}" srcId="{1D88DB2E-31A6-D648-BD70-2E07C98D9F69}" destId="{538F375A-1A24-C54E-A5DD-8F64EF35CDD1}" srcOrd="0" destOrd="0" parTransId="{9D652E44-2626-9E44-B778-D228D772CD3F}" sibTransId="{2C3D08A3-D6DC-F847-9BBD-7676365F513F}"/>
    <dgm:cxn modelId="{D6A6518D-438C-E947-85A1-A75FBE9E96CE}" type="presOf" srcId="{12B2F54F-4F71-834F-96D7-15F528EA0BC5}" destId="{917037F9-440F-7C4F-B571-CC0718155547}" srcOrd="2" destOrd="0" presId="urn:microsoft.com/office/officeart/2005/8/layout/gear1"/>
    <dgm:cxn modelId="{AE7F4429-D5FA-F148-80AD-5E472856D323}" type="presOf" srcId="{67D13604-7622-3443-986E-B1A2C59E9D3F}" destId="{C93318ED-5C13-814B-8ACE-C946E49C36F2}" srcOrd="2" destOrd="0" presId="urn:microsoft.com/office/officeart/2005/8/layout/gear1"/>
    <dgm:cxn modelId="{C5ADB6E2-E92F-4748-B692-9213D6CB6256}" srcId="{1D88DB2E-31A6-D648-BD70-2E07C98D9F69}" destId="{12B2F54F-4F71-834F-96D7-15F528EA0BC5}" srcOrd="1" destOrd="0" parTransId="{FA7556CC-831A-394D-A04C-7C2167231657}" sibTransId="{42E01796-0611-B846-8DBE-8F73D3756E40}"/>
    <dgm:cxn modelId="{37739E8B-35EC-E547-B510-D5686AAFEE34}" type="presOf" srcId="{67D13604-7622-3443-986E-B1A2C59E9D3F}" destId="{0BC02682-BF98-A841-80A4-6A2FE41C6B32}" srcOrd="0" destOrd="0" presId="urn:microsoft.com/office/officeart/2005/8/layout/gear1"/>
    <dgm:cxn modelId="{CCE2186C-4B22-6340-AB38-4479BF70BD4D}" type="presOf" srcId="{538F375A-1A24-C54E-A5DD-8F64EF35CDD1}" destId="{FD892C86-3CE8-254D-B481-E95EC73D42D5}" srcOrd="1" destOrd="0" presId="urn:microsoft.com/office/officeart/2005/8/layout/gear1"/>
    <dgm:cxn modelId="{18DF3B58-BC1A-FC48-B809-7FC2F67D8DA6}" type="presOf" srcId="{538F375A-1A24-C54E-A5DD-8F64EF35CDD1}" destId="{48B51670-2CD7-8041-903E-2FA0215CC316}" srcOrd="2" destOrd="0" presId="urn:microsoft.com/office/officeart/2005/8/layout/gear1"/>
    <dgm:cxn modelId="{84D9E59C-635E-2C47-A3B9-D47D09E78286}" type="presOf" srcId="{67D13604-7622-3443-986E-B1A2C59E9D3F}" destId="{40C8B463-19D6-F940-9D9B-ABF43906F5FA}" srcOrd="3" destOrd="0" presId="urn:microsoft.com/office/officeart/2005/8/layout/gear1"/>
    <dgm:cxn modelId="{CC39DAE9-100F-7440-B683-868DEECB7E55}" type="presOf" srcId="{42E01796-0611-B846-8DBE-8F73D3756E40}" destId="{203E214B-FD91-4B4C-92C7-EF9C5325C22F}" srcOrd="0" destOrd="0" presId="urn:microsoft.com/office/officeart/2005/8/layout/gear1"/>
    <dgm:cxn modelId="{B4AD31E5-9D29-A445-8C67-4AECA261AE60}" type="presOf" srcId="{F6EDD1E7-8DA7-EB42-98F5-081518D354EA}" destId="{2BA24B56-83FD-094F-B7AE-5AEDBC69E5F5}" srcOrd="0" destOrd="0" presId="urn:microsoft.com/office/officeart/2005/8/layout/gear1"/>
    <dgm:cxn modelId="{C9F8B064-172F-8B46-8F3D-03715480E052}" type="presOf" srcId="{1D88DB2E-31A6-D648-BD70-2E07C98D9F69}" destId="{2FB71E3B-4232-A345-9873-98350B6AE24A}" srcOrd="0" destOrd="0" presId="urn:microsoft.com/office/officeart/2005/8/layout/gear1"/>
    <dgm:cxn modelId="{43886262-F925-F24E-87F1-C05D331749B2}" type="presOf" srcId="{2C3D08A3-D6DC-F847-9BBD-7676365F513F}" destId="{9E34188C-D5A0-354E-B40C-1744C2C348B3}" srcOrd="0" destOrd="0" presId="urn:microsoft.com/office/officeart/2005/8/layout/gear1"/>
    <dgm:cxn modelId="{DAE456B9-CD58-CF46-B6B9-7FAEE7DD787A}" type="presOf" srcId="{67D13604-7622-3443-986E-B1A2C59E9D3F}" destId="{25C8CD67-2DF2-EC4D-80DB-C81C1CDCB1AF}" srcOrd="1" destOrd="0" presId="urn:microsoft.com/office/officeart/2005/8/layout/gear1"/>
    <dgm:cxn modelId="{23FD3660-1CF5-F247-8AB6-532AE061F1E4}" type="presParOf" srcId="{2FB71E3B-4232-A345-9873-98350B6AE24A}" destId="{B94C8E7C-2C00-6D48-AD69-BB7C0E7885EC}" srcOrd="0" destOrd="0" presId="urn:microsoft.com/office/officeart/2005/8/layout/gear1"/>
    <dgm:cxn modelId="{7240742E-B9F7-6C41-957E-0972BEC04330}" type="presParOf" srcId="{2FB71E3B-4232-A345-9873-98350B6AE24A}" destId="{FD892C86-3CE8-254D-B481-E95EC73D42D5}" srcOrd="1" destOrd="0" presId="urn:microsoft.com/office/officeart/2005/8/layout/gear1"/>
    <dgm:cxn modelId="{D1B9B19A-CCE8-4244-9EE3-B40E53841EFE}" type="presParOf" srcId="{2FB71E3B-4232-A345-9873-98350B6AE24A}" destId="{48B51670-2CD7-8041-903E-2FA0215CC316}" srcOrd="2" destOrd="0" presId="urn:microsoft.com/office/officeart/2005/8/layout/gear1"/>
    <dgm:cxn modelId="{BA3B710E-F8B3-0B43-9BE4-12E09FF7FA93}" type="presParOf" srcId="{2FB71E3B-4232-A345-9873-98350B6AE24A}" destId="{D884CAB5-0D6A-464B-B66C-05E594718811}" srcOrd="3" destOrd="0" presId="urn:microsoft.com/office/officeart/2005/8/layout/gear1"/>
    <dgm:cxn modelId="{9EFF6355-1401-0842-B206-E1B2B5D3C9A6}" type="presParOf" srcId="{2FB71E3B-4232-A345-9873-98350B6AE24A}" destId="{578DF530-CAA5-0249-A180-6D2962281473}" srcOrd="4" destOrd="0" presId="urn:microsoft.com/office/officeart/2005/8/layout/gear1"/>
    <dgm:cxn modelId="{DA25480C-D852-AF4F-AEF2-95C3863EB4FC}" type="presParOf" srcId="{2FB71E3B-4232-A345-9873-98350B6AE24A}" destId="{917037F9-440F-7C4F-B571-CC0718155547}" srcOrd="5" destOrd="0" presId="urn:microsoft.com/office/officeart/2005/8/layout/gear1"/>
    <dgm:cxn modelId="{5D501E99-1876-5C42-AF14-ED797A72D7C5}" type="presParOf" srcId="{2FB71E3B-4232-A345-9873-98350B6AE24A}" destId="{0BC02682-BF98-A841-80A4-6A2FE41C6B32}" srcOrd="6" destOrd="0" presId="urn:microsoft.com/office/officeart/2005/8/layout/gear1"/>
    <dgm:cxn modelId="{686A147F-A50F-D340-AF93-AE8FFA50060E}" type="presParOf" srcId="{2FB71E3B-4232-A345-9873-98350B6AE24A}" destId="{25C8CD67-2DF2-EC4D-80DB-C81C1CDCB1AF}" srcOrd="7" destOrd="0" presId="urn:microsoft.com/office/officeart/2005/8/layout/gear1"/>
    <dgm:cxn modelId="{E67388DE-46E7-7946-B8B4-E00B0A40D057}" type="presParOf" srcId="{2FB71E3B-4232-A345-9873-98350B6AE24A}" destId="{C93318ED-5C13-814B-8ACE-C946E49C36F2}" srcOrd="8" destOrd="0" presId="urn:microsoft.com/office/officeart/2005/8/layout/gear1"/>
    <dgm:cxn modelId="{E943DFA0-862F-D24D-A37E-C5300EE2A46F}" type="presParOf" srcId="{2FB71E3B-4232-A345-9873-98350B6AE24A}" destId="{40C8B463-19D6-F940-9D9B-ABF43906F5FA}" srcOrd="9" destOrd="0" presId="urn:microsoft.com/office/officeart/2005/8/layout/gear1"/>
    <dgm:cxn modelId="{1FC1E2C5-8AD8-804E-9E52-9699B02F3923}" type="presParOf" srcId="{2FB71E3B-4232-A345-9873-98350B6AE24A}" destId="{9E34188C-D5A0-354E-B40C-1744C2C348B3}" srcOrd="10" destOrd="0" presId="urn:microsoft.com/office/officeart/2005/8/layout/gear1"/>
    <dgm:cxn modelId="{A2C7C10A-952C-BD4A-BC29-869E0C32766C}" type="presParOf" srcId="{2FB71E3B-4232-A345-9873-98350B6AE24A}" destId="{203E214B-FD91-4B4C-92C7-EF9C5325C22F}" srcOrd="11" destOrd="0" presId="urn:microsoft.com/office/officeart/2005/8/layout/gear1"/>
    <dgm:cxn modelId="{67E1D800-26CC-1E49-8C13-DF430CEABFC4}" type="presParOf" srcId="{2FB71E3B-4232-A345-9873-98350B6AE24A}" destId="{2BA24B56-83FD-094F-B7AE-5AEDBC69E5F5}"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3BA00DB-1672-9A4D-94CC-DA089AC75E3E}" type="doc">
      <dgm:prSet loTypeId="urn:microsoft.com/office/officeart/2005/8/layout/venn2" loCatId="" qsTypeId="urn:microsoft.com/office/officeart/2005/8/quickstyle/simple4" qsCatId="simple" csTypeId="urn:microsoft.com/office/officeart/2005/8/colors/accent1_2" csCatId="accent1" phldr="1"/>
      <dgm:spPr/>
      <dgm:t>
        <a:bodyPr/>
        <a:lstStyle/>
        <a:p>
          <a:endParaRPr lang="en-US"/>
        </a:p>
      </dgm:t>
    </dgm:pt>
    <dgm:pt modelId="{3B677EFD-5D73-B64F-B40E-4F568FAC71B6}">
      <dgm:prSet phldrT="[Text]" custT="1"/>
      <dgm:spPr>
        <a:solidFill>
          <a:schemeClr val="tx2"/>
        </a:solidFill>
      </dgm:spPr>
      <dgm:t>
        <a:bodyPr/>
        <a:lstStyle/>
        <a:p>
          <a:r>
            <a:rPr lang="en-US" sz="1600" b="1" dirty="0" smtClean="0"/>
            <a:t>Multi-agency governance</a:t>
          </a:r>
          <a:endParaRPr lang="en-US" sz="1600" b="1" dirty="0"/>
        </a:p>
      </dgm:t>
    </dgm:pt>
    <dgm:pt modelId="{2A269798-7BCB-EF49-9292-A02CDC100CC7}" type="parTrans" cxnId="{24BA54F7-9884-224C-844C-484FAFAFD07F}">
      <dgm:prSet/>
      <dgm:spPr/>
      <dgm:t>
        <a:bodyPr/>
        <a:lstStyle/>
        <a:p>
          <a:endParaRPr lang="en-US"/>
        </a:p>
      </dgm:t>
    </dgm:pt>
    <dgm:pt modelId="{3A0E9F14-4900-9C42-B759-1D2E04F91833}" type="sibTrans" cxnId="{24BA54F7-9884-224C-844C-484FAFAFD07F}">
      <dgm:prSet/>
      <dgm:spPr/>
      <dgm:t>
        <a:bodyPr/>
        <a:lstStyle/>
        <a:p>
          <a:endParaRPr lang="en-US"/>
        </a:p>
      </dgm:t>
    </dgm:pt>
    <dgm:pt modelId="{BCF2069A-0C2B-6847-A050-B0F8CCE1061B}">
      <dgm:prSet phldrT="[Text]" custT="1"/>
      <dgm:spPr>
        <a:solidFill>
          <a:schemeClr val="accent2">
            <a:lumMod val="75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t>Relationship</a:t>
          </a:r>
        </a:p>
        <a:p>
          <a:pPr defTabSz="711200">
            <a:lnSpc>
              <a:spcPct val="90000"/>
            </a:lnSpc>
            <a:spcBef>
              <a:spcPct val="0"/>
            </a:spcBef>
            <a:spcAft>
              <a:spcPct val="35000"/>
            </a:spcAft>
          </a:pPr>
          <a:endParaRPr lang="en-US" sz="1600" b="1" dirty="0"/>
        </a:p>
      </dgm:t>
    </dgm:pt>
    <dgm:pt modelId="{809123CE-9B63-2445-8AFB-469188D4E94E}" type="parTrans" cxnId="{FAF89F70-4843-7048-9C87-9561E98FDD7A}">
      <dgm:prSet/>
      <dgm:spPr/>
      <dgm:t>
        <a:bodyPr/>
        <a:lstStyle/>
        <a:p>
          <a:endParaRPr lang="en-US"/>
        </a:p>
      </dgm:t>
    </dgm:pt>
    <dgm:pt modelId="{3CA26417-B05F-4D48-80D7-663CDE95CEB3}" type="sibTrans" cxnId="{FAF89F70-4843-7048-9C87-9561E98FDD7A}">
      <dgm:prSet/>
      <dgm:spPr/>
      <dgm:t>
        <a:bodyPr/>
        <a:lstStyle/>
        <a:p>
          <a:endParaRPr lang="en-US"/>
        </a:p>
      </dgm:t>
    </dgm:pt>
    <dgm:pt modelId="{95A46F7F-C6B1-DF49-B7BC-E50BD469BFAB}">
      <dgm:prSet phldrT="[Text]" custT="1"/>
      <dgm:spPr/>
      <dgm:t>
        <a:bodyPr/>
        <a:lstStyle/>
        <a:p>
          <a:r>
            <a:rPr lang="en-US" sz="1600" b="1" dirty="0" smtClean="0"/>
            <a:t>The person</a:t>
          </a:r>
          <a:endParaRPr lang="en-US" sz="1600" b="1" dirty="0"/>
        </a:p>
      </dgm:t>
    </dgm:pt>
    <dgm:pt modelId="{34F80785-800E-A647-BDA9-5C70CD98BFA7}" type="parTrans" cxnId="{646AB845-8CB9-8D4B-89B7-6BCE6B962064}">
      <dgm:prSet/>
      <dgm:spPr/>
      <dgm:t>
        <a:bodyPr/>
        <a:lstStyle/>
        <a:p>
          <a:endParaRPr lang="en-US"/>
        </a:p>
      </dgm:t>
    </dgm:pt>
    <dgm:pt modelId="{63D84181-804E-9F40-AA2C-7D9BB5B84FC4}" type="sibTrans" cxnId="{646AB845-8CB9-8D4B-89B7-6BCE6B962064}">
      <dgm:prSet/>
      <dgm:spPr/>
      <dgm:t>
        <a:bodyPr/>
        <a:lstStyle/>
        <a:p>
          <a:endParaRPr lang="en-US"/>
        </a:p>
      </dgm:t>
    </dgm:pt>
    <dgm:pt modelId="{68FBD6FB-6510-1242-BBDE-4E2BFFC2247F}">
      <dgm:prSet custT="1"/>
      <dgm:spPr>
        <a:solidFill>
          <a:schemeClr val="accent1"/>
        </a:solidFill>
      </dgm:spPr>
      <dgm:t>
        <a:bodyPr/>
        <a:lstStyle/>
        <a:p>
          <a:r>
            <a:rPr lang="en-US" sz="1600" b="1" dirty="0" smtClean="0"/>
            <a:t>Legal and ethical literacy</a:t>
          </a:r>
          <a:endParaRPr lang="en-US" sz="1600" b="1" dirty="0"/>
        </a:p>
      </dgm:t>
    </dgm:pt>
    <dgm:pt modelId="{07ED43A9-DFD9-464F-A622-A42B383414C4}" type="parTrans" cxnId="{11FCA59B-FDC9-7F40-AC65-61EBA53B46BA}">
      <dgm:prSet/>
      <dgm:spPr/>
      <dgm:t>
        <a:bodyPr/>
        <a:lstStyle/>
        <a:p>
          <a:endParaRPr lang="en-US"/>
        </a:p>
      </dgm:t>
    </dgm:pt>
    <dgm:pt modelId="{81CEDA73-75A2-5B46-9EBB-E36A4988116F}" type="sibTrans" cxnId="{11FCA59B-FDC9-7F40-AC65-61EBA53B46BA}">
      <dgm:prSet/>
      <dgm:spPr/>
      <dgm:t>
        <a:bodyPr/>
        <a:lstStyle/>
        <a:p>
          <a:endParaRPr lang="en-US"/>
        </a:p>
      </dgm:t>
    </dgm:pt>
    <dgm:pt modelId="{7B1938A1-349E-5E4A-AB06-15D4B8D87DCC}">
      <dgm:prSet custT="1"/>
      <dgm:spPr>
        <a:solidFill>
          <a:srgbClr val="258760"/>
        </a:solidFill>
      </dgm:spPr>
      <dgm:t>
        <a:bodyPr/>
        <a:lstStyle/>
        <a:p>
          <a:r>
            <a:rPr lang="en-US" sz="1600" b="1" dirty="0" err="1" smtClean="0"/>
            <a:t>Organisational</a:t>
          </a:r>
          <a:r>
            <a:rPr lang="en-US" sz="1600" b="1" dirty="0" smtClean="0"/>
            <a:t> </a:t>
          </a:r>
          <a:r>
            <a:rPr lang="en-US" sz="1600" b="1" dirty="0" err="1" smtClean="0"/>
            <a:t>infrastucture</a:t>
          </a:r>
          <a:endParaRPr lang="en-US" sz="1600" b="1" dirty="0"/>
        </a:p>
      </dgm:t>
    </dgm:pt>
    <dgm:pt modelId="{EC4B7241-E307-A54F-8F62-3A76F3C74F41}" type="parTrans" cxnId="{3CDBE519-1004-0044-9ADA-7396E50A1961}">
      <dgm:prSet/>
      <dgm:spPr/>
      <dgm:t>
        <a:bodyPr/>
        <a:lstStyle/>
        <a:p>
          <a:endParaRPr lang="en-US"/>
        </a:p>
      </dgm:t>
    </dgm:pt>
    <dgm:pt modelId="{8A03E04C-F7CE-EF48-9C80-21286E921677}" type="sibTrans" cxnId="{3CDBE519-1004-0044-9ADA-7396E50A1961}">
      <dgm:prSet/>
      <dgm:spPr/>
      <dgm:t>
        <a:bodyPr/>
        <a:lstStyle/>
        <a:p>
          <a:endParaRPr lang="en-US"/>
        </a:p>
      </dgm:t>
    </dgm:pt>
    <dgm:pt modelId="{573ABF16-5CB1-DA42-B875-DDC9847B7E8D}" type="pres">
      <dgm:prSet presAssocID="{93BA00DB-1672-9A4D-94CC-DA089AC75E3E}" presName="Name0" presStyleCnt="0">
        <dgm:presLayoutVars>
          <dgm:chMax val="7"/>
          <dgm:resizeHandles val="exact"/>
        </dgm:presLayoutVars>
      </dgm:prSet>
      <dgm:spPr/>
      <dgm:t>
        <a:bodyPr/>
        <a:lstStyle/>
        <a:p>
          <a:endParaRPr lang="en-US"/>
        </a:p>
      </dgm:t>
    </dgm:pt>
    <dgm:pt modelId="{28276C10-43C2-3B4F-ADA0-3E89F966106B}" type="pres">
      <dgm:prSet presAssocID="{93BA00DB-1672-9A4D-94CC-DA089AC75E3E}" presName="comp1" presStyleCnt="0"/>
      <dgm:spPr/>
    </dgm:pt>
    <dgm:pt modelId="{4C01DD46-7531-6640-A8CB-94389C7562E5}" type="pres">
      <dgm:prSet presAssocID="{93BA00DB-1672-9A4D-94CC-DA089AC75E3E}" presName="circle1" presStyleLbl="node1" presStyleIdx="0" presStyleCnt="5" custScaleX="109621"/>
      <dgm:spPr/>
      <dgm:t>
        <a:bodyPr/>
        <a:lstStyle/>
        <a:p>
          <a:endParaRPr lang="en-US"/>
        </a:p>
      </dgm:t>
    </dgm:pt>
    <dgm:pt modelId="{EA2F5758-6E4F-6747-8C07-B8249E86D3A5}" type="pres">
      <dgm:prSet presAssocID="{93BA00DB-1672-9A4D-94CC-DA089AC75E3E}" presName="c1text" presStyleLbl="node1" presStyleIdx="0" presStyleCnt="5">
        <dgm:presLayoutVars>
          <dgm:bulletEnabled val="1"/>
        </dgm:presLayoutVars>
      </dgm:prSet>
      <dgm:spPr/>
      <dgm:t>
        <a:bodyPr/>
        <a:lstStyle/>
        <a:p>
          <a:endParaRPr lang="en-US"/>
        </a:p>
      </dgm:t>
    </dgm:pt>
    <dgm:pt modelId="{63F2B27D-12F8-6F4C-BDED-77920E3D2C7B}" type="pres">
      <dgm:prSet presAssocID="{93BA00DB-1672-9A4D-94CC-DA089AC75E3E}" presName="comp2" presStyleCnt="0"/>
      <dgm:spPr/>
    </dgm:pt>
    <dgm:pt modelId="{50AA25FB-FDC4-C74E-A02F-6F6CE44597A7}" type="pres">
      <dgm:prSet presAssocID="{93BA00DB-1672-9A4D-94CC-DA089AC75E3E}" presName="circle2" presStyleLbl="node1" presStyleIdx="1" presStyleCnt="5" custScaleX="104052"/>
      <dgm:spPr/>
      <dgm:t>
        <a:bodyPr/>
        <a:lstStyle/>
        <a:p>
          <a:endParaRPr lang="en-US"/>
        </a:p>
      </dgm:t>
    </dgm:pt>
    <dgm:pt modelId="{94DB0165-6361-614F-9088-208CB00E40BD}" type="pres">
      <dgm:prSet presAssocID="{93BA00DB-1672-9A4D-94CC-DA089AC75E3E}" presName="c2text" presStyleLbl="node1" presStyleIdx="1" presStyleCnt="5">
        <dgm:presLayoutVars>
          <dgm:bulletEnabled val="1"/>
        </dgm:presLayoutVars>
      </dgm:prSet>
      <dgm:spPr/>
      <dgm:t>
        <a:bodyPr/>
        <a:lstStyle/>
        <a:p>
          <a:endParaRPr lang="en-US"/>
        </a:p>
      </dgm:t>
    </dgm:pt>
    <dgm:pt modelId="{AC687996-403B-5F4E-BCCC-C0E19019CC47}" type="pres">
      <dgm:prSet presAssocID="{93BA00DB-1672-9A4D-94CC-DA089AC75E3E}" presName="comp3" presStyleCnt="0"/>
      <dgm:spPr/>
    </dgm:pt>
    <dgm:pt modelId="{0A5BEEA2-3657-3F4F-AEEE-953BE35406B0}" type="pres">
      <dgm:prSet presAssocID="{93BA00DB-1672-9A4D-94CC-DA089AC75E3E}" presName="circle3" presStyleLbl="node1" presStyleIdx="2" presStyleCnt="5"/>
      <dgm:spPr/>
      <dgm:t>
        <a:bodyPr/>
        <a:lstStyle/>
        <a:p>
          <a:endParaRPr lang="en-US"/>
        </a:p>
      </dgm:t>
    </dgm:pt>
    <dgm:pt modelId="{52442A61-36C0-E244-B7D3-5A80B1854862}" type="pres">
      <dgm:prSet presAssocID="{93BA00DB-1672-9A4D-94CC-DA089AC75E3E}" presName="c3text" presStyleLbl="node1" presStyleIdx="2" presStyleCnt="5">
        <dgm:presLayoutVars>
          <dgm:bulletEnabled val="1"/>
        </dgm:presLayoutVars>
      </dgm:prSet>
      <dgm:spPr/>
      <dgm:t>
        <a:bodyPr/>
        <a:lstStyle/>
        <a:p>
          <a:endParaRPr lang="en-US"/>
        </a:p>
      </dgm:t>
    </dgm:pt>
    <dgm:pt modelId="{45440350-8AA3-D34C-BE6E-F50AA300A6B9}" type="pres">
      <dgm:prSet presAssocID="{93BA00DB-1672-9A4D-94CC-DA089AC75E3E}" presName="comp4" presStyleCnt="0"/>
      <dgm:spPr/>
    </dgm:pt>
    <dgm:pt modelId="{906E45B9-09B8-894E-9802-CC0B553E74F4}" type="pres">
      <dgm:prSet presAssocID="{93BA00DB-1672-9A4D-94CC-DA089AC75E3E}" presName="circle4" presStyleLbl="node1" presStyleIdx="3" presStyleCnt="5" custScaleX="118074"/>
      <dgm:spPr/>
      <dgm:t>
        <a:bodyPr/>
        <a:lstStyle/>
        <a:p>
          <a:endParaRPr lang="en-US"/>
        </a:p>
      </dgm:t>
    </dgm:pt>
    <dgm:pt modelId="{33F3658B-08D9-6C4F-B422-0D862F95AEDC}" type="pres">
      <dgm:prSet presAssocID="{93BA00DB-1672-9A4D-94CC-DA089AC75E3E}" presName="c4text" presStyleLbl="node1" presStyleIdx="3" presStyleCnt="5">
        <dgm:presLayoutVars>
          <dgm:bulletEnabled val="1"/>
        </dgm:presLayoutVars>
      </dgm:prSet>
      <dgm:spPr/>
      <dgm:t>
        <a:bodyPr/>
        <a:lstStyle/>
        <a:p>
          <a:endParaRPr lang="en-US"/>
        </a:p>
      </dgm:t>
    </dgm:pt>
    <dgm:pt modelId="{55C95B18-5210-D843-B720-648EA994F15B}" type="pres">
      <dgm:prSet presAssocID="{93BA00DB-1672-9A4D-94CC-DA089AC75E3E}" presName="comp5" presStyleCnt="0"/>
      <dgm:spPr/>
    </dgm:pt>
    <dgm:pt modelId="{1DAFE142-9F16-2C4E-B5C5-FCFB881B906B}" type="pres">
      <dgm:prSet presAssocID="{93BA00DB-1672-9A4D-94CC-DA089AC75E3E}" presName="circle5" presStyleLbl="node1" presStyleIdx="4" presStyleCnt="5" custScaleX="110332"/>
      <dgm:spPr/>
      <dgm:t>
        <a:bodyPr/>
        <a:lstStyle/>
        <a:p>
          <a:endParaRPr lang="en-US"/>
        </a:p>
      </dgm:t>
    </dgm:pt>
    <dgm:pt modelId="{BB65371B-522A-394E-8EFA-9AD50D6EEC63}" type="pres">
      <dgm:prSet presAssocID="{93BA00DB-1672-9A4D-94CC-DA089AC75E3E}" presName="c5text" presStyleLbl="node1" presStyleIdx="4" presStyleCnt="5">
        <dgm:presLayoutVars>
          <dgm:bulletEnabled val="1"/>
        </dgm:presLayoutVars>
      </dgm:prSet>
      <dgm:spPr/>
      <dgm:t>
        <a:bodyPr/>
        <a:lstStyle/>
        <a:p>
          <a:endParaRPr lang="en-US"/>
        </a:p>
      </dgm:t>
    </dgm:pt>
  </dgm:ptLst>
  <dgm:cxnLst>
    <dgm:cxn modelId="{899C3DB1-3250-E641-B988-F54A4F82B91A}" type="presOf" srcId="{3B677EFD-5D73-B64F-B40E-4F568FAC71B6}" destId="{4C01DD46-7531-6640-A8CB-94389C7562E5}" srcOrd="0" destOrd="0" presId="urn:microsoft.com/office/officeart/2005/8/layout/venn2"/>
    <dgm:cxn modelId="{3CDBE519-1004-0044-9ADA-7396E50A1961}" srcId="{93BA00DB-1672-9A4D-94CC-DA089AC75E3E}" destId="{7B1938A1-349E-5E4A-AB06-15D4B8D87DCC}" srcOrd="1" destOrd="0" parTransId="{EC4B7241-E307-A54F-8F62-3A76F3C74F41}" sibTransId="{8A03E04C-F7CE-EF48-9C80-21286E921677}"/>
    <dgm:cxn modelId="{4D179369-0EE4-C84B-8B26-F9E0BB44CBE4}" type="presOf" srcId="{BCF2069A-0C2B-6847-A050-B0F8CCE1061B}" destId="{906E45B9-09B8-894E-9802-CC0B553E74F4}" srcOrd="0" destOrd="0" presId="urn:microsoft.com/office/officeart/2005/8/layout/venn2"/>
    <dgm:cxn modelId="{11FCA59B-FDC9-7F40-AC65-61EBA53B46BA}" srcId="{93BA00DB-1672-9A4D-94CC-DA089AC75E3E}" destId="{68FBD6FB-6510-1242-BBDE-4E2BFFC2247F}" srcOrd="2" destOrd="0" parTransId="{07ED43A9-DFD9-464F-A622-A42B383414C4}" sibTransId="{81CEDA73-75A2-5B46-9EBB-E36A4988116F}"/>
    <dgm:cxn modelId="{6E3A4128-7C70-5241-863A-C56E93410752}" type="presOf" srcId="{7B1938A1-349E-5E4A-AB06-15D4B8D87DCC}" destId="{50AA25FB-FDC4-C74E-A02F-6F6CE44597A7}" srcOrd="0" destOrd="0" presId="urn:microsoft.com/office/officeart/2005/8/layout/venn2"/>
    <dgm:cxn modelId="{E82F4F36-C3D0-4947-B08D-B6A79F69124C}" type="presOf" srcId="{93BA00DB-1672-9A4D-94CC-DA089AC75E3E}" destId="{573ABF16-5CB1-DA42-B875-DDC9847B7E8D}" srcOrd="0" destOrd="0" presId="urn:microsoft.com/office/officeart/2005/8/layout/venn2"/>
    <dgm:cxn modelId="{40455F12-F725-024D-A6B2-697E7FAD4275}" type="presOf" srcId="{95A46F7F-C6B1-DF49-B7BC-E50BD469BFAB}" destId="{1DAFE142-9F16-2C4E-B5C5-FCFB881B906B}" srcOrd="0" destOrd="0" presId="urn:microsoft.com/office/officeart/2005/8/layout/venn2"/>
    <dgm:cxn modelId="{FAF89F70-4843-7048-9C87-9561E98FDD7A}" srcId="{93BA00DB-1672-9A4D-94CC-DA089AC75E3E}" destId="{BCF2069A-0C2B-6847-A050-B0F8CCE1061B}" srcOrd="3" destOrd="0" parTransId="{809123CE-9B63-2445-8AFB-469188D4E94E}" sibTransId="{3CA26417-B05F-4D48-80D7-663CDE95CEB3}"/>
    <dgm:cxn modelId="{24BA54F7-9884-224C-844C-484FAFAFD07F}" srcId="{93BA00DB-1672-9A4D-94CC-DA089AC75E3E}" destId="{3B677EFD-5D73-B64F-B40E-4F568FAC71B6}" srcOrd="0" destOrd="0" parTransId="{2A269798-7BCB-EF49-9292-A02CDC100CC7}" sibTransId="{3A0E9F14-4900-9C42-B759-1D2E04F91833}"/>
    <dgm:cxn modelId="{646AB845-8CB9-8D4B-89B7-6BCE6B962064}" srcId="{93BA00DB-1672-9A4D-94CC-DA089AC75E3E}" destId="{95A46F7F-C6B1-DF49-B7BC-E50BD469BFAB}" srcOrd="4" destOrd="0" parTransId="{34F80785-800E-A647-BDA9-5C70CD98BFA7}" sibTransId="{63D84181-804E-9F40-AA2C-7D9BB5B84FC4}"/>
    <dgm:cxn modelId="{28EA6724-05A3-7046-BD00-335F850A35A1}" type="presOf" srcId="{95A46F7F-C6B1-DF49-B7BC-E50BD469BFAB}" destId="{BB65371B-522A-394E-8EFA-9AD50D6EEC63}" srcOrd="1" destOrd="0" presId="urn:microsoft.com/office/officeart/2005/8/layout/venn2"/>
    <dgm:cxn modelId="{E2B528E9-6A92-3C44-8658-E165587D2F2C}" type="presOf" srcId="{68FBD6FB-6510-1242-BBDE-4E2BFFC2247F}" destId="{52442A61-36C0-E244-B7D3-5A80B1854862}" srcOrd="1" destOrd="0" presId="urn:microsoft.com/office/officeart/2005/8/layout/venn2"/>
    <dgm:cxn modelId="{E2DF7FA0-8442-1A47-9E99-09BFE33BE8B3}" type="presOf" srcId="{7B1938A1-349E-5E4A-AB06-15D4B8D87DCC}" destId="{94DB0165-6361-614F-9088-208CB00E40BD}" srcOrd="1" destOrd="0" presId="urn:microsoft.com/office/officeart/2005/8/layout/venn2"/>
    <dgm:cxn modelId="{46E07432-6AC9-BF4C-8133-A687E05F7B48}" type="presOf" srcId="{3B677EFD-5D73-B64F-B40E-4F568FAC71B6}" destId="{EA2F5758-6E4F-6747-8C07-B8249E86D3A5}" srcOrd="1" destOrd="0" presId="urn:microsoft.com/office/officeart/2005/8/layout/venn2"/>
    <dgm:cxn modelId="{B8C18264-2B1D-AA40-A7F0-7525AE0F49B4}" type="presOf" srcId="{BCF2069A-0C2B-6847-A050-B0F8CCE1061B}" destId="{33F3658B-08D9-6C4F-B422-0D862F95AEDC}" srcOrd="1" destOrd="0" presId="urn:microsoft.com/office/officeart/2005/8/layout/venn2"/>
    <dgm:cxn modelId="{B50B9ACC-78E9-1643-9CE8-5A214B131500}" type="presOf" srcId="{68FBD6FB-6510-1242-BBDE-4E2BFFC2247F}" destId="{0A5BEEA2-3657-3F4F-AEEE-953BE35406B0}" srcOrd="0" destOrd="0" presId="urn:microsoft.com/office/officeart/2005/8/layout/venn2"/>
    <dgm:cxn modelId="{DF34D2E2-20FC-E044-B963-69F78A782A06}" type="presParOf" srcId="{573ABF16-5CB1-DA42-B875-DDC9847B7E8D}" destId="{28276C10-43C2-3B4F-ADA0-3E89F966106B}" srcOrd="0" destOrd="0" presId="urn:microsoft.com/office/officeart/2005/8/layout/venn2"/>
    <dgm:cxn modelId="{DB0C6493-4A08-7A4D-B59D-8AF3088083D4}" type="presParOf" srcId="{28276C10-43C2-3B4F-ADA0-3E89F966106B}" destId="{4C01DD46-7531-6640-A8CB-94389C7562E5}" srcOrd="0" destOrd="0" presId="urn:microsoft.com/office/officeart/2005/8/layout/venn2"/>
    <dgm:cxn modelId="{D2E8D0FD-095F-7540-8625-943E3BE3844E}" type="presParOf" srcId="{28276C10-43C2-3B4F-ADA0-3E89F966106B}" destId="{EA2F5758-6E4F-6747-8C07-B8249E86D3A5}" srcOrd="1" destOrd="0" presId="urn:microsoft.com/office/officeart/2005/8/layout/venn2"/>
    <dgm:cxn modelId="{5DDD7AB6-1BE0-6D49-8907-30B28990EDDD}" type="presParOf" srcId="{573ABF16-5CB1-DA42-B875-DDC9847B7E8D}" destId="{63F2B27D-12F8-6F4C-BDED-77920E3D2C7B}" srcOrd="1" destOrd="0" presId="urn:microsoft.com/office/officeart/2005/8/layout/venn2"/>
    <dgm:cxn modelId="{6DA55E72-5A6B-AB42-90E0-DA31515A7008}" type="presParOf" srcId="{63F2B27D-12F8-6F4C-BDED-77920E3D2C7B}" destId="{50AA25FB-FDC4-C74E-A02F-6F6CE44597A7}" srcOrd="0" destOrd="0" presId="urn:microsoft.com/office/officeart/2005/8/layout/venn2"/>
    <dgm:cxn modelId="{928EB080-B4B8-9248-A818-ED52689FCDFD}" type="presParOf" srcId="{63F2B27D-12F8-6F4C-BDED-77920E3D2C7B}" destId="{94DB0165-6361-614F-9088-208CB00E40BD}" srcOrd="1" destOrd="0" presId="urn:microsoft.com/office/officeart/2005/8/layout/venn2"/>
    <dgm:cxn modelId="{636AD5E8-4B0E-7C40-9039-2B0EBA77A809}" type="presParOf" srcId="{573ABF16-5CB1-DA42-B875-DDC9847B7E8D}" destId="{AC687996-403B-5F4E-BCCC-C0E19019CC47}" srcOrd="2" destOrd="0" presId="urn:microsoft.com/office/officeart/2005/8/layout/venn2"/>
    <dgm:cxn modelId="{42AB66B1-F6D1-E345-BE51-0654A1A4AB6F}" type="presParOf" srcId="{AC687996-403B-5F4E-BCCC-C0E19019CC47}" destId="{0A5BEEA2-3657-3F4F-AEEE-953BE35406B0}" srcOrd="0" destOrd="0" presId="urn:microsoft.com/office/officeart/2005/8/layout/venn2"/>
    <dgm:cxn modelId="{3374FE94-4EBE-054D-BA12-D29AF5219204}" type="presParOf" srcId="{AC687996-403B-5F4E-BCCC-C0E19019CC47}" destId="{52442A61-36C0-E244-B7D3-5A80B1854862}" srcOrd="1" destOrd="0" presId="urn:microsoft.com/office/officeart/2005/8/layout/venn2"/>
    <dgm:cxn modelId="{047B4EA8-E0EB-0D4D-82B7-34ADC9F494BD}" type="presParOf" srcId="{573ABF16-5CB1-DA42-B875-DDC9847B7E8D}" destId="{45440350-8AA3-D34C-BE6E-F50AA300A6B9}" srcOrd="3" destOrd="0" presId="urn:microsoft.com/office/officeart/2005/8/layout/venn2"/>
    <dgm:cxn modelId="{A266A13D-2FE5-D546-A6D8-678FB3BB74CF}" type="presParOf" srcId="{45440350-8AA3-D34C-BE6E-F50AA300A6B9}" destId="{906E45B9-09B8-894E-9802-CC0B553E74F4}" srcOrd="0" destOrd="0" presId="urn:microsoft.com/office/officeart/2005/8/layout/venn2"/>
    <dgm:cxn modelId="{9FED7EE8-A8C3-0F43-9A56-AFFC07C04B90}" type="presParOf" srcId="{45440350-8AA3-D34C-BE6E-F50AA300A6B9}" destId="{33F3658B-08D9-6C4F-B422-0D862F95AEDC}" srcOrd="1" destOrd="0" presId="urn:microsoft.com/office/officeart/2005/8/layout/venn2"/>
    <dgm:cxn modelId="{59F35289-8FFC-F043-A5DD-D1E866C7ABAB}" type="presParOf" srcId="{573ABF16-5CB1-DA42-B875-DDC9847B7E8D}" destId="{55C95B18-5210-D843-B720-648EA994F15B}" srcOrd="4" destOrd="0" presId="urn:microsoft.com/office/officeart/2005/8/layout/venn2"/>
    <dgm:cxn modelId="{CCD8851E-D799-444A-BAAF-3F5470F88059}" type="presParOf" srcId="{55C95B18-5210-D843-B720-648EA994F15B}" destId="{1DAFE142-9F16-2C4E-B5C5-FCFB881B906B}" srcOrd="0" destOrd="0" presId="urn:microsoft.com/office/officeart/2005/8/layout/venn2"/>
    <dgm:cxn modelId="{4D8C2727-09BB-6645-A14B-9362781A4B1B}" type="presParOf" srcId="{55C95B18-5210-D843-B720-648EA994F15B}" destId="{BB65371B-522A-394E-8EFA-9AD50D6EEC63}"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E762F81-278E-5B46-BA9D-233FB452D449}" type="doc">
      <dgm:prSet loTypeId="urn:microsoft.com/office/officeart/2005/8/layout/funnel1" loCatId="" qsTypeId="urn:microsoft.com/office/officeart/2005/8/quickstyle/simple4" qsCatId="simple" csTypeId="urn:microsoft.com/office/officeart/2005/8/colors/accent1_2" csCatId="accent1" phldr="1"/>
      <dgm:spPr/>
      <dgm:t>
        <a:bodyPr/>
        <a:lstStyle/>
        <a:p>
          <a:endParaRPr lang="en-US"/>
        </a:p>
      </dgm:t>
    </dgm:pt>
    <dgm:pt modelId="{AA1E8FE2-45A0-C740-A83D-34A5C3A9A5EA}">
      <dgm:prSet phldrT="[Text]"/>
      <dgm:spPr>
        <a:solidFill>
          <a:srgbClr val="0000FF">
            <a:alpha val="54000"/>
          </a:srgbClr>
        </a:solidFill>
      </dgm:spPr>
      <dgm:t>
        <a:bodyPr/>
        <a:lstStyle/>
        <a:p>
          <a:r>
            <a:rPr lang="en-US" dirty="0" smtClean="0"/>
            <a:t>Knowing</a:t>
          </a:r>
          <a:endParaRPr lang="en-US" dirty="0"/>
        </a:p>
      </dgm:t>
    </dgm:pt>
    <dgm:pt modelId="{7CB0A416-BFBB-A043-8CA6-0C8C6DB710CC}" type="parTrans" cxnId="{57718320-26E9-6446-BEF4-E34FBD2A78B6}">
      <dgm:prSet/>
      <dgm:spPr/>
      <dgm:t>
        <a:bodyPr/>
        <a:lstStyle/>
        <a:p>
          <a:endParaRPr lang="en-US"/>
        </a:p>
      </dgm:t>
    </dgm:pt>
    <dgm:pt modelId="{C11F5EFB-4754-EB4A-BE84-A18ABCD3A493}" type="sibTrans" cxnId="{57718320-26E9-6446-BEF4-E34FBD2A78B6}">
      <dgm:prSet/>
      <dgm:spPr/>
      <dgm:t>
        <a:bodyPr/>
        <a:lstStyle/>
        <a:p>
          <a:endParaRPr lang="en-US"/>
        </a:p>
      </dgm:t>
    </dgm:pt>
    <dgm:pt modelId="{FBF9952F-17FF-BD4B-88B0-68E8018563A9}">
      <dgm:prSet phldrT="[Text]"/>
      <dgm:spPr>
        <a:solidFill>
          <a:srgbClr val="0000FF">
            <a:alpha val="54000"/>
          </a:srgbClr>
        </a:solidFill>
      </dgm:spPr>
      <dgm:t>
        <a:bodyPr/>
        <a:lstStyle/>
        <a:p>
          <a:r>
            <a:rPr lang="en-US" dirty="0" smtClean="0"/>
            <a:t>Being</a:t>
          </a:r>
          <a:endParaRPr lang="en-US" dirty="0"/>
        </a:p>
      </dgm:t>
    </dgm:pt>
    <dgm:pt modelId="{D90EAF0F-A0C1-AF4E-BDA1-CF6F66182D4A}" type="parTrans" cxnId="{6C40FCC0-39E4-A04D-8BE5-DE22C420106E}">
      <dgm:prSet/>
      <dgm:spPr/>
      <dgm:t>
        <a:bodyPr/>
        <a:lstStyle/>
        <a:p>
          <a:endParaRPr lang="en-US"/>
        </a:p>
      </dgm:t>
    </dgm:pt>
    <dgm:pt modelId="{2E847E7A-507D-484F-A1F2-E252145F12FF}" type="sibTrans" cxnId="{6C40FCC0-39E4-A04D-8BE5-DE22C420106E}">
      <dgm:prSet/>
      <dgm:spPr/>
      <dgm:t>
        <a:bodyPr/>
        <a:lstStyle/>
        <a:p>
          <a:endParaRPr lang="en-US"/>
        </a:p>
      </dgm:t>
    </dgm:pt>
    <dgm:pt modelId="{04243933-4FAB-654D-A746-127ED84172D7}">
      <dgm:prSet phldrT="[Text]"/>
      <dgm:spPr>
        <a:solidFill>
          <a:srgbClr val="0000FF"/>
        </a:solidFill>
      </dgm:spPr>
      <dgm:t>
        <a:bodyPr/>
        <a:lstStyle/>
        <a:p>
          <a:r>
            <a:rPr lang="en-US" dirty="0" smtClean="0"/>
            <a:t>Doing</a:t>
          </a:r>
          <a:endParaRPr lang="en-US" dirty="0"/>
        </a:p>
      </dgm:t>
    </dgm:pt>
    <dgm:pt modelId="{F9CFB2FB-6E45-8C4D-98F8-F3A327E32125}" type="parTrans" cxnId="{CF57EDF1-AEF5-434E-97D2-12E743AD6291}">
      <dgm:prSet/>
      <dgm:spPr/>
      <dgm:t>
        <a:bodyPr/>
        <a:lstStyle/>
        <a:p>
          <a:endParaRPr lang="en-US"/>
        </a:p>
      </dgm:t>
    </dgm:pt>
    <dgm:pt modelId="{C1C3BE33-BA24-724B-85DE-3CE2257B86D6}" type="sibTrans" cxnId="{CF57EDF1-AEF5-434E-97D2-12E743AD6291}">
      <dgm:prSet/>
      <dgm:spPr/>
      <dgm:t>
        <a:bodyPr/>
        <a:lstStyle/>
        <a:p>
          <a:endParaRPr lang="en-US"/>
        </a:p>
      </dgm:t>
    </dgm:pt>
    <dgm:pt modelId="{AFCDC1F0-DFCF-A841-82E4-D0D0352320F7}">
      <dgm:prSet phldrT="[Text]"/>
      <dgm:spPr/>
      <dgm:t>
        <a:bodyPr/>
        <a:lstStyle/>
        <a:p>
          <a:r>
            <a:rPr lang="en-US" dirty="0" smtClean="0">
              <a:solidFill>
                <a:srgbClr val="0000FF"/>
              </a:solidFill>
            </a:rPr>
            <a:t>Relationship</a:t>
          </a:r>
          <a:endParaRPr lang="en-US" dirty="0">
            <a:solidFill>
              <a:srgbClr val="0000FF"/>
            </a:solidFill>
          </a:endParaRPr>
        </a:p>
      </dgm:t>
    </dgm:pt>
    <dgm:pt modelId="{4B7349F7-61A3-F64F-B169-AAF9DC39F3D1}" type="parTrans" cxnId="{2C22BCA2-2328-A74E-9730-9FCC316D8BBF}">
      <dgm:prSet/>
      <dgm:spPr/>
      <dgm:t>
        <a:bodyPr/>
        <a:lstStyle/>
        <a:p>
          <a:endParaRPr lang="en-US"/>
        </a:p>
      </dgm:t>
    </dgm:pt>
    <dgm:pt modelId="{AE67B1BA-E42F-3B48-B8CF-4C08BB8D4F5E}" type="sibTrans" cxnId="{2C22BCA2-2328-A74E-9730-9FCC316D8BBF}">
      <dgm:prSet/>
      <dgm:spPr/>
      <dgm:t>
        <a:bodyPr/>
        <a:lstStyle/>
        <a:p>
          <a:endParaRPr lang="en-US"/>
        </a:p>
      </dgm:t>
    </dgm:pt>
    <dgm:pt modelId="{71324617-E962-2E40-9083-6CA3AFB1C9B4}" type="pres">
      <dgm:prSet presAssocID="{4E762F81-278E-5B46-BA9D-233FB452D449}" presName="Name0" presStyleCnt="0">
        <dgm:presLayoutVars>
          <dgm:chMax val="4"/>
          <dgm:resizeHandles val="exact"/>
        </dgm:presLayoutVars>
      </dgm:prSet>
      <dgm:spPr/>
      <dgm:t>
        <a:bodyPr/>
        <a:lstStyle/>
        <a:p>
          <a:endParaRPr lang="en-US"/>
        </a:p>
      </dgm:t>
    </dgm:pt>
    <dgm:pt modelId="{7309E81D-DD01-B642-B8AB-81007A338A0D}" type="pres">
      <dgm:prSet presAssocID="{4E762F81-278E-5B46-BA9D-233FB452D449}" presName="ellipse" presStyleLbl="trBgShp" presStyleIdx="0" presStyleCnt="1"/>
      <dgm:spPr/>
    </dgm:pt>
    <dgm:pt modelId="{600194C8-D926-264F-9052-2134BE2EE2BC}" type="pres">
      <dgm:prSet presAssocID="{4E762F81-278E-5B46-BA9D-233FB452D449}" presName="arrow1" presStyleLbl="fgShp" presStyleIdx="0" presStyleCnt="1"/>
      <dgm:spPr>
        <a:solidFill>
          <a:srgbClr val="3366FF"/>
        </a:solidFill>
      </dgm:spPr>
      <dgm:t>
        <a:bodyPr/>
        <a:lstStyle/>
        <a:p>
          <a:endParaRPr lang="en-US"/>
        </a:p>
      </dgm:t>
    </dgm:pt>
    <dgm:pt modelId="{8F856DD0-EC49-FD4C-A5AE-2A9F10273BB4}" type="pres">
      <dgm:prSet presAssocID="{4E762F81-278E-5B46-BA9D-233FB452D449}" presName="rectangle" presStyleLbl="revTx" presStyleIdx="0" presStyleCnt="1">
        <dgm:presLayoutVars>
          <dgm:bulletEnabled val="1"/>
        </dgm:presLayoutVars>
      </dgm:prSet>
      <dgm:spPr/>
      <dgm:t>
        <a:bodyPr/>
        <a:lstStyle/>
        <a:p>
          <a:endParaRPr lang="en-US"/>
        </a:p>
      </dgm:t>
    </dgm:pt>
    <dgm:pt modelId="{C232E134-F691-AC45-909C-E23A99B4CC61}" type="pres">
      <dgm:prSet presAssocID="{FBF9952F-17FF-BD4B-88B0-68E8018563A9}" presName="item1" presStyleLbl="node1" presStyleIdx="0" presStyleCnt="3">
        <dgm:presLayoutVars>
          <dgm:bulletEnabled val="1"/>
        </dgm:presLayoutVars>
      </dgm:prSet>
      <dgm:spPr/>
      <dgm:t>
        <a:bodyPr/>
        <a:lstStyle/>
        <a:p>
          <a:endParaRPr lang="en-US"/>
        </a:p>
      </dgm:t>
    </dgm:pt>
    <dgm:pt modelId="{26A7049A-3A93-E34F-8909-349DC246FA76}" type="pres">
      <dgm:prSet presAssocID="{04243933-4FAB-654D-A746-127ED84172D7}" presName="item2" presStyleLbl="node1" presStyleIdx="1" presStyleCnt="3">
        <dgm:presLayoutVars>
          <dgm:bulletEnabled val="1"/>
        </dgm:presLayoutVars>
      </dgm:prSet>
      <dgm:spPr/>
      <dgm:t>
        <a:bodyPr/>
        <a:lstStyle/>
        <a:p>
          <a:endParaRPr lang="en-US"/>
        </a:p>
      </dgm:t>
    </dgm:pt>
    <dgm:pt modelId="{B799BCF2-B203-114E-B424-9A815C7F1BCF}" type="pres">
      <dgm:prSet presAssocID="{AFCDC1F0-DFCF-A841-82E4-D0D0352320F7}" presName="item3" presStyleLbl="node1" presStyleIdx="2" presStyleCnt="3">
        <dgm:presLayoutVars>
          <dgm:bulletEnabled val="1"/>
        </dgm:presLayoutVars>
      </dgm:prSet>
      <dgm:spPr/>
      <dgm:t>
        <a:bodyPr/>
        <a:lstStyle/>
        <a:p>
          <a:endParaRPr lang="en-US"/>
        </a:p>
      </dgm:t>
    </dgm:pt>
    <dgm:pt modelId="{BFF07E42-47BA-DD46-9337-F3C1F9945AE8}" type="pres">
      <dgm:prSet presAssocID="{4E762F81-278E-5B46-BA9D-233FB452D449}" presName="funnel" presStyleLbl="trAlignAcc1" presStyleIdx="0" presStyleCnt="1" custLinFactNeighborX="-1786" custLinFactNeighborY="-521"/>
      <dgm:spPr/>
      <dgm:t>
        <a:bodyPr/>
        <a:lstStyle/>
        <a:p>
          <a:endParaRPr lang="en-US"/>
        </a:p>
      </dgm:t>
    </dgm:pt>
  </dgm:ptLst>
  <dgm:cxnLst>
    <dgm:cxn modelId="{0E715635-9677-8143-92AA-3F0C4EA7511F}" type="presOf" srcId="{4E762F81-278E-5B46-BA9D-233FB452D449}" destId="{71324617-E962-2E40-9083-6CA3AFB1C9B4}" srcOrd="0" destOrd="0" presId="urn:microsoft.com/office/officeart/2005/8/layout/funnel1"/>
    <dgm:cxn modelId="{FB14890B-5680-DE48-BCC0-8E1C00839A9F}" type="presOf" srcId="{04243933-4FAB-654D-A746-127ED84172D7}" destId="{C232E134-F691-AC45-909C-E23A99B4CC61}" srcOrd="0" destOrd="0" presId="urn:microsoft.com/office/officeart/2005/8/layout/funnel1"/>
    <dgm:cxn modelId="{E93533BF-F0E8-3540-A7D6-25FC02A514E6}" type="presOf" srcId="{AFCDC1F0-DFCF-A841-82E4-D0D0352320F7}" destId="{8F856DD0-EC49-FD4C-A5AE-2A9F10273BB4}" srcOrd="0" destOrd="0" presId="urn:microsoft.com/office/officeart/2005/8/layout/funnel1"/>
    <dgm:cxn modelId="{CF57EDF1-AEF5-434E-97D2-12E743AD6291}" srcId="{4E762F81-278E-5B46-BA9D-233FB452D449}" destId="{04243933-4FAB-654D-A746-127ED84172D7}" srcOrd="2" destOrd="0" parTransId="{F9CFB2FB-6E45-8C4D-98F8-F3A327E32125}" sibTransId="{C1C3BE33-BA24-724B-85DE-3CE2257B86D6}"/>
    <dgm:cxn modelId="{89329D51-3E58-7044-8200-0DD9C427AC28}" type="presOf" srcId="{FBF9952F-17FF-BD4B-88B0-68E8018563A9}" destId="{26A7049A-3A93-E34F-8909-349DC246FA76}" srcOrd="0" destOrd="0" presId="urn:microsoft.com/office/officeart/2005/8/layout/funnel1"/>
    <dgm:cxn modelId="{E305AA7C-864F-E749-92CA-B71A8CCCB0B1}" type="presOf" srcId="{AA1E8FE2-45A0-C740-A83D-34A5C3A9A5EA}" destId="{B799BCF2-B203-114E-B424-9A815C7F1BCF}" srcOrd="0" destOrd="0" presId="urn:microsoft.com/office/officeart/2005/8/layout/funnel1"/>
    <dgm:cxn modelId="{2C22BCA2-2328-A74E-9730-9FCC316D8BBF}" srcId="{4E762F81-278E-5B46-BA9D-233FB452D449}" destId="{AFCDC1F0-DFCF-A841-82E4-D0D0352320F7}" srcOrd="3" destOrd="0" parTransId="{4B7349F7-61A3-F64F-B169-AAF9DC39F3D1}" sibTransId="{AE67B1BA-E42F-3B48-B8CF-4C08BB8D4F5E}"/>
    <dgm:cxn modelId="{6C40FCC0-39E4-A04D-8BE5-DE22C420106E}" srcId="{4E762F81-278E-5B46-BA9D-233FB452D449}" destId="{FBF9952F-17FF-BD4B-88B0-68E8018563A9}" srcOrd="1" destOrd="0" parTransId="{D90EAF0F-A0C1-AF4E-BDA1-CF6F66182D4A}" sibTransId="{2E847E7A-507D-484F-A1F2-E252145F12FF}"/>
    <dgm:cxn modelId="{57718320-26E9-6446-BEF4-E34FBD2A78B6}" srcId="{4E762F81-278E-5B46-BA9D-233FB452D449}" destId="{AA1E8FE2-45A0-C740-A83D-34A5C3A9A5EA}" srcOrd="0" destOrd="0" parTransId="{7CB0A416-BFBB-A043-8CA6-0C8C6DB710CC}" sibTransId="{C11F5EFB-4754-EB4A-BE84-A18ABCD3A493}"/>
    <dgm:cxn modelId="{8EE4B689-E4CD-0540-9700-74C5A3609D50}" type="presParOf" srcId="{71324617-E962-2E40-9083-6CA3AFB1C9B4}" destId="{7309E81D-DD01-B642-B8AB-81007A338A0D}" srcOrd="0" destOrd="0" presId="urn:microsoft.com/office/officeart/2005/8/layout/funnel1"/>
    <dgm:cxn modelId="{AF90675B-BB12-3A41-A95D-32A37E6B06D9}" type="presParOf" srcId="{71324617-E962-2E40-9083-6CA3AFB1C9B4}" destId="{600194C8-D926-264F-9052-2134BE2EE2BC}" srcOrd="1" destOrd="0" presId="urn:microsoft.com/office/officeart/2005/8/layout/funnel1"/>
    <dgm:cxn modelId="{953E17F1-F012-0049-BCD5-CE14B56EEBDE}" type="presParOf" srcId="{71324617-E962-2E40-9083-6CA3AFB1C9B4}" destId="{8F856DD0-EC49-FD4C-A5AE-2A9F10273BB4}" srcOrd="2" destOrd="0" presId="urn:microsoft.com/office/officeart/2005/8/layout/funnel1"/>
    <dgm:cxn modelId="{2567DFCE-CF95-E742-94CB-9C8DC4C1EFB1}" type="presParOf" srcId="{71324617-E962-2E40-9083-6CA3AFB1C9B4}" destId="{C232E134-F691-AC45-909C-E23A99B4CC61}" srcOrd="3" destOrd="0" presId="urn:microsoft.com/office/officeart/2005/8/layout/funnel1"/>
    <dgm:cxn modelId="{99170CDB-C467-074B-8742-DCCD281AF3EA}" type="presParOf" srcId="{71324617-E962-2E40-9083-6CA3AFB1C9B4}" destId="{26A7049A-3A93-E34F-8909-349DC246FA76}" srcOrd="4" destOrd="0" presId="urn:microsoft.com/office/officeart/2005/8/layout/funnel1"/>
    <dgm:cxn modelId="{B859F171-57CA-0744-B391-2D9461101505}" type="presParOf" srcId="{71324617-E962-2E40-9083-6CA3AFB1C9B4}" destId="{B799BCF2-B203-114E-B424-9A815C7F1BCF}" srcOrd="5" destOrd="0" presId="urn:microsoft.com/office/officeart/2005/8/layout/funnel1"/>
    <dgm:cxn modelId="{DF06B88B-59BE-694C-B2E8-E2B458F26F53}" type="presParOf" srcId="{71324617-E962-2E40-9083-6CA3AFB1C9B4}" destId="{BFF07E42-47BA-DD46-9337-F3C1F9945AE8}"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88DB2E-31A6-D648-BD70-2E07C98D9F69}" type="doc">
      <dgm:prSet loTypeId="urn:microsoft.com/office/officeart/2005/8/layout/gear1" loCatId="" qsTypeId="urn:microsoft.com/office/officeart/2005/8/quickstyle/simple4" qsCatId="simple" csTypeId="urn:microsoft.com/office/officeart/2005/8/colors/accent1_2" csCatId="accent1" phldr="1"/>
      <dgm:spPr/>
      <dgm:t>
        <a:bodyPr/>
        <a:lstStyle/>
        <a:p>
          <a:endParaRPr lang="en-US"/>
        </a:p>
      </dgm:t>
    </dgm:pt>
    <dgm:pt modelId="{538F375A-1A24-C54E-A5DD-8F64EF35CDD1}">
      <dgm:prSet phldrT="[Text]"/>
      <dgm:spPr>
        <a:solidFill>
          <a:schemeClr val="accent1"/>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i="0" dirty="0" smtClean="0">
              <a:solidFill>
                <a:schemeClr val="bg1"/>
              </a:solidFill>
            </a:rPr>
            <a:t>Interagency cooperation</a:t>
          </a:r>
        </a:p>
        <a:p>
          <a:pPr defTabSz="444500">
            <a:lnSpc>
              <a:spcPct val="90000"/>
            </a:lnSpc>
            <a:spcBef>
              <a:spcPct val="0"/>
            </a:spcBef>
            <a:spcAft>
              <a:spcPct val="35000"/>
            </a:spcAft>
          </a:pPr>
          <a:endParaRPr lang="en-US" b="1" i="0" dirty="0">
            <a:solidFill>
              <a:srgbClr val="000000"/>
            </a:solidFill>
          </a:endParaRPr>
        </a:p>
      </dgm:t>
    </dgm:pt>
    <dgm:pt modelId="{9D652E44-2626-9E44-B778-D228D772CD3F}" type="parTrans" cxnId="{F0753D4B-2DDE-B340-8797-529B03D0B64A}">
      <dgm:prSet/>
      <dgm:spPr/>
      <dgm:t>
        <a:bodyPr/>
        <a:lstStyle/>
        <a:p>
          <a:endParaRPr lang="en-US"/>
        </a:p>
      </dgm:t>
    </dgm:pt>
    <dgm:pt modelId="{2C3D08A3-D6DC-F847-9BBD-7676365F513F}" type="sibTrans" cxnId="{F0753D4B-2DDE-B340-8797-529B03D0B64A}">
      <dgm:prSet/>
      <dgm:spPr/>
      <dgm:t>
        <a:bodyPr/>
        <a:lstStyle/>
        <a:p>
          <a:endParaRPr lang="en-US"/>
        </a:p>
      </dgm:t>
    </dgm:pt>
    <dgm:pt modelId="{12B2F54F-4F71-834F-96D7-15F528EA0BC5}">
      <dgm:prSet phldrT="[Text]" custT="1"/>
      <dgm:spPr>
        <a:solidFill>
          <a:schemeClr val="accent4"/>
        </a:solidFill>
      </dgm:spPr>
      <dgm:t>
        <a:bodyPr/>
        <a:lstStyle/>
        <a:p>
          <a:r>
            <a:rPr lang="en-US" sz="1200" b="1" i="0" dirty="0" smtClean="0"/>
            <a:t>Workplace factors</a:t>
          </a:r>
          <a:endParaRPr lang="en-US" sz="1200" b="1" i="0" dirty="0">
            <a:solidFill>
              <a:srgbClr val="FFFFFF"/>
            </a:solidFill>
          </a:endParaRPr>
        </a:p>
      </dgm:t>
    </dgm:pt>
    <dgm:pt modelId="{FA7556CC-831A-394D-A04C-7C2167231657}" type="parTrans" cxnId="{C5ADB6E2-E92F-4748-B692-9213D6CB6256}">
      <dgm:prSet/>
      <dgm:spPr/>
      <dgm:t>
        <a:bodyPr/>
        <a:lstStyle/>
        <a:p>
          <a:endParaRPr lang="en-US"/>
        </a:p>
      </dgm:t>
    </dgm:pt>
    <dgm:pt modelId="{42E01796-0611-B846-8DBE-8F73D3756E40}" type="sibTrans" cxnId="{C5ADB6E2-E92F-4748-B692-9213D6CB6256}">
      <dgm:prSet/>
      <dgm:spPr/>
      <dgm:t>
        <a:bodyPr/>
        <a:lstStyle/>
        <a:p>
          <a:endParaRPr lang="en-US"/>
        </a:p>
      </dgm:t>
    </dgm:pt>
    <dgm:pt modelId="{67D13604-7622-3443-986E-B1A2C59E9D3F}">
      <dgm:prSet phldrT="[Text]"/>
      <dgm:spPr>
        <a:solidFill>
          <a:schemeClr val="tx2">
            <a:lumMod val="75000"/>
            <a:lumOff val="25000"/>
          </a:schemeClr>
        </a:solidFill>
      </dgm:spPr>
      <dgm:t>
        <a:bodyPr/>
        <a:lstStyle/>
        <a:p>
          <a:endParaRPr lang="en-US"/>
        </a:p>
      </dgm:t>
    </dgm:pt>
    <dgm:pt modelId="{69E70F93-89E6-9F43-A52B-A9F3A9120905}" type="parTrans" cxnId="{41590D98-C75D-AC4E-8F54-8912680470C1}">
      <dgm:prSet/>
      <dgm:spPr/>
      <dgm:t>
        <a:bodyPr/>
        <a:lstStyle/>
        <a:p>
          <a:endParaRPr lang="en-US"/>
        </a:p>
      </dgm:t>
    </dgm:pt>
    <dgm:pt modelId="{F6EDD1E7-8DA7-EB42-98F5-081518D354EA}" type="sibTrans" cxnId="{41590D98-C75D-AC4E-8F54-8912680470C1}">
      <dgm:prSet/>
      <dgm:spPr/>
      <dgm:t>
        <a:bodyPr/>
        <a:lstStyle/>
        <a:p>
          <a:endParaRPr lang="en-US"/>
        </a:p>
      </dgm:t>
    </dgm:pt>
    <dgm:pt modelId="{3A31D55B-33B0-9B44-B42C-BD9F5B7D8EFA}">
      <dgm:prSet phldrT="[Text]"/>
      <dgm:spPr>
        <a:solidFill>
          <a:schemeClr val="accent3"/>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i="0" dirty="0" smtClean="0">
              <a:solidFill>
                <a:schemeClr val="bg1"/>
              </a:solidFill>
            </a:rPr>
            <a:t>Legal literacy</a:t>
          </a:r>
        </a:p>
      </dgm:t>
    </dgm:pt>
    <dgm:pt modelId="{9B342279-E2F6-5242-8AE8-2D5F965690B5}" type="sibTrans" cxnId="{0A17632D-97D9-B74C-9E4F-9DCEDFE957C3}">
      <dgm:prSet/>
      <dgm:spPr/>
      <dgm:t>
        <a:bodyPr/>
        <a:lstStyle/>
        <a:p>
          <a:endParaRPr lang="en-US"/>
        </a:p>
      </dgm:t>
    </dgm:pt>
    <dgm:pt modelId="{EE89E4CF-4AFE-C14B-90EC-F4DED2F442CE}" type="parTrans" cxnId="{0A17632D-97D9-B74C-9E4F-9DCEDFE957C3}">
      <dgm:prSet/>
      <dgm:spPr/>
      <dgm:t>
        <a:bodyPr/>
        <a:lstStyle/>
        <a:p>
          <a:endParaRPr lang="en-US"/>
        </a:p>
      </dgm:t>
    </dgm:pt>
    <dgm:pt modelId="{2FB71E3B-4232-A345-9873-98350B6AE24A}" type="pres">
      <dgm:prSet presAssocID="{1D88DB2E-31A6-D648-BD70-2E07C98D9F69}" presName="composite" presStyleCnt="0">
        <dgm:presLayoutVars>
          <dgm:chMax val="3"/>
          <dgm:animLvl val="lvl"/>
          <dgm:resizeHandles val="exact"/>
        </dgm:presLayoutVars>
      </dgm:prSet>
      <dgm:spPr/>
      <dgm:t>
        <a:bodyPr/>
        <a:lstStyle/>
        <a:p>
          <a:endParaRPr lang="en-US"/>
        </a:p>
      </dgm:t>
    </dgm:pt>
    <dgm:pt modelId="{B94C8E7C-2C00-6D48-AD69-BB7C0E7885EC}" type="pres">
      <dgm:prSet presAssocID="{538F375A-1A24-C54E-A5DD-8F64EF35CDD1}" presName="gear1" presStyleLbl="node1" presStyleIdx="0" presStyleCnt="3" custLinFactNeighborX="-3289" custLinFactNeighborY="8337">
        <dgm:presLayoutVars>
          <dgm:chMax val="1"/>
          <dgm:bulletEnabled val="1"/>
        </dgm:presLayoutVars>
      </dgm:prSet>
      <dgm:spPr/>
      <dgm:t>
        <a:bodyPr/>
        <a:lstStyle/>
        <a:p>
          <a:endParaRPr lang="en-US"/>
        </a:p>
      </dgm:t>
    </dgm:pt>
    <dgm:pt modelId="{FD892C86-3CE8-254D-B481-E95EC73D42D5}" type="pres">
      <dgm:prSet presAssocID="{538F375A-1A24-C54E-A5DD-8F64EF35CDD1}" presName="gear1srcNode" presStyleLbl="node1" presStyleIdx="0" presStyleCnt="3"/>
      <dgm:spPr/>
      <dgm:t>
        <a:bodyPr/>
        <a:lstStyle/>
        <a:p>
          <a:endParaRPr lang="en-US"/>
        </a:p>
      </dgm:t>
    </dgm:pt>
    <dgm:pt modelId="{48B51670-2CD7-8041-903E-2FA0215CC316}" type="pres">
      <dgm:prSet presAssocID="{538F375A-1A24-C54E-A5DD-8F64EF35CDD1}" presName="gear1dstNode" presStyleLbl="node1" presStyleIdx="0" presStyleCnt="3"/>
      <dgm:spPr/>
      <dgm:t>
        <a:bodyPr/>
        <a:lstStyle/>
        <a:p>
          <a:endParaRPr lang="en-US"/>
        </a:p>
      </dgm:t>
    </dgm:pt>
    <dgm:pt modelId="{9257CA35-80B6-2245-848A-E2935A8D76BD}" type="pres">
      <dgm:prSet presAssocID="{3A31D55B-33B0-9B44-B42C-BD9F5B7D8EFA}" presName="gear2" presStyleLbl="node1" presStyleIdx="1" presStyleCnt="3" custLinFactNeighborX="-3230" custLinFactNeighborY="5167">
        <dgm:presLayoutVars>
          <dgm:chMax val="1"/>
          <dgm:bulletEnabled val="1"/>
        </dgm:presLayoutVars>
      </dgm:prSet>
      <dgm:spPr/>
      <dgm:t>
        <a:bodyPr/>
        <a:lstStyle/>
        <a:p>
          <a:endParaRPr lang="en-US"/>
        </a:p>
      </dgm:t>
    </dgm:pt>
    <dgm:pt modelId="{71739C33-BB87-374F-9834-A815C332105A}" type="pres">
      <dgm:prSet presAssocID="{3A31D55B-33B0-9B44-B42C-BD9F5B7D8EFA}" presName="gear2srcNode" presStyleLbl="node1" presStyleIdx="1" presStyleCnt="3"/>
      <dgm:spPr/>
      <dgm:t>
        <a:bodyPr/>
        <a:lstStyle/>
        <a:p>
          <a:endParaRPr lang="en-US"/>
        </a:p>
      </dgm:t>
    </dgm:pt>
    <dgm:pt modelId="{EE4CDA2C-E650-7D43-A3DE-C50A6BAAB731}" type="pres">
      <dgm:prSet presAssocID="{3A31D55B-33B0-9B44-B42C-BD9F5B7D8EFA}" presName="gear2dstNode" presStyleLbl="node1" presStyleIdx="1" presStyleCnt="3"/>
      <dgm:spPr/>
      <dgm:t>
        <a:bodyPr/>
        <a:lstStyle/>
        <a:p>
          <a:endParaRPr lang="en-US"/>
        </a:p>
      </dgm:t>
    </dgm:pt>
    <dgm:pt modelId="{BC62D408-C9B4-424B-AE1B-B7686D109DB4}" type="pres">
      <dgm:prSet presAssocID="{12B2F54F-4F71-834F-96D7-15F528EA0BC5}" presName="gear3" presStyleLbl="node1" presStyleIdx="2" presStyleCnt="3" custScaleX="125937" custScaleY="128693" custLinFactNeighborX="16413" custLinFactNeighborY="-2067"/>
      <dgm:spPr/>
      <dgm:t>
        <a:bodyPr/>
        <a:lstStyle/>
        <a:p>
          <a:endParaRPr lang="en-US"/>
        </a:p>
      </dgm:t>
    </dgm:pt>
    <dgm:pt modelId="{C2ACC252-AC43-B340-B84B-FA7451654E2D}" type="pres">
      <dgm:prSet presAssocID="{12B2F54F-4F71-834F-96D7-15F528EA0BC5}" presName="gear3tx" presStyleLbl="node1" presStyleIdx="2" presStyleCnt="3">
        <dgm:presLayoutVars>
          <dgm:chMax val="1"/>
          <dgm:bulletEnabled val="1"/>
        </dgm:presLayoutVars>
      </dgm:prSet>
      <dgm:spPr/>
      <dgm:t>
        <a:bodyPr/>
        <a:lstStyle/>
        <a:p>
          <a:endParaRPr lang="en-US"/>
        </a:p>
      </dgm:t>
    </dgm:pt>
    <dgm:pt modelId="{2E185304-D33A-234C-8D58-889762B13830}" type="pres">
      <dgm:prSet presAssocID="{12B2F54F-4F71-834F-96D7-15F528EA0BC5}" presName="gear3srcNode" presStyleLbl="node1" presStyleIdx="2" presStyleCnt="3"/>
      <dgm:spPr/>
      <dgm:t>
        <a:bodyPr/>
        <a:lstStyle/>
        <a:p>
          <a:endParaRPr lang="en-US"/>
        </a:p>
      </dgm:t>
    </dgm:pt>
    <dgm:pt modelId="{076254D9-EBDE-D849-A34C-7077A938186E}" type="pres">
      <dgm:prSet presAssocID="{12B2F54F-4F71-834F-96D7-15F528EA0BC5}" presName="gear3dstNode" presStyleLbl="node1" presStyleIdx="2" presStyleCnt="3"/>
      <dgm:spPr/>
      <dgm:t>
        <a:bodyPr/>
        <a:lstStyle/>
        <a:p>
          <a:endParaRPr lang="en-US"/>
        </a:p>
      </dgm:t>
    </dgm:pt>
    <dgm:pt modelId="{9E34188C-D5A0-354E-B40C-1744C2C348B3}" type="pres">
      <dgm:prSet presAssocID="{2C3D08A3-D6DC-F847-9BBD-7676365F513F}" presName="connector1" presStyleLbl="sibTrans2D1" presStyleIdx="0" presStyleCnt="3"/>
      <dgm:spPr/>
      <dgm:t>
        <a:bodyPr/>
        <a:lstStyle/>
        <a:p>
          <a:endParaRPr lang="en-US"/>
        </a:p>
      </dgm:t>
    </dgm:pt>
    <dgm:pt modelId="{E1D48DD5-2D9F-EF4A-A4B4-7B8A1F8B6A50}" type="pres">
      <dgm:prSet presAssocID="{9B342279-E2F6-5242-8AE8-2D5F965690B5}" presName="connector2" presStyleLbl="sibTrans2D1" presStyleIdx="1" presStyleCnt="3"/>
      <dgm:spPr/>
      <dgm:t>
        <a:bodyPr/>
        <a:lstStyle/>
        <a:p>
          <a:endParaRPr lang="en-US"/>
        </a:p>
      </dgm:t>
    </dgm:pt>
    <dgm:pt modelId="{E78934DD-5CBC-EF49-9618-CE30B323E3D2}" type="pres">
      <dgm:prSet presAssocID="{42E01796-0611-B846-8DBE-8F73D3756E40}" presName="connector3" presStyleLbl="sibTrans2D1" presStyleIdx="2" presStyleCnt="3"/>
      <dgm:spPr/>
      <dgm:t>
        <a:bodyPr/>
        <a:lstStyle/>
        <a:p>
          <a:endParaRPr lang="en-US"/>
        </a:p>
      </dgm:t>
    </dgm:pt>
  </dgm:ptLst>
  <dgm:cxnLst>
    <dgm:cxn modelId="{41590D98-C75D-AC4E-8F54-8912680470C1}" srcId="{1D88DB2E-31A6-D648-BD70-2E07C98D9F69}" destId="{67D13604-7622-3443-986E-B1A2C59E9D3F}" srcOrd="3" destOrd="0" parTransId="{69E70F93-89E6-9F43-A52B-A9F3A9120905}" sibTransId="{F6EDD1E7-8DA7-EB42-98F5-081518D354EA}"/>
    <dgm:cxn modelId="{F0753D4B-2DDE-B340-8797-529B03D0B64A}" srcId="{1D88DB2E-31A6-D648-BD70-2E07C98D9F69}" destId="{538F375A-1A24-C54E-A5DD-8F64EF35CDD1}" srcOrd="0" destOrd="0" parTransId="{9D652E44-2626-9E44-B778-D228D772CD3F}" sibTransId="{2C3D08A3-D6DC-F847-9BBD-7676365F513F}"/>
    <dgm:cxn modelId="{FA605474-0CC0-6E4E-A333-A476B5617EFF}" type="presOf" srcId="{1D88DB2E-31A6-D648-BD70-2E07C98D9F69}" destId="{2FB71E3B-4232-A345-9873-98350B6AE24A}" srcOrd="0" destOrd="0" presId="urn:microsoft.com/office/officeart/2005/8/layout/gear1"/>
    <dgm:cxn modelId="{C5ADB6E2-E92F-4748-B692-9213D6CB6256}" srcId="{1D88DB2E-31A6-D648-BD70-2E07C98D9F69}" destId="{12B2F54F-4F71-834F-96D7-15F528EA0BC5}" srcOrd="2" destOrd="0" parTransId="{FA7556CC-831A-394D-A04C-7C2167231657}" sibTransId="{42E01796-0611-B846-8DBE-8F73D3756E40}"/>
    <dgm:cxn modelId="{DF0D8A57-4B0D-7042-BB99-3FA097950704}" type="presOf" srcId="{12B2F54F-4F71-834F-96D7-15F528EA0BC5}" destId="{2E185304-D33A-234C-8D58-889762B13830}" srcOrd="2" destOrd="0" presId="urn:microsoft.com/office/officeart/2005/8/layout/gear1"/>
    <dgm:cxn modelId="{16092DCA-7E9D-B84A-ADB8-0D889201142C}" type="presOf" srcId="{538F375A-1A24-C54E-A5DD-8F64EF35CDD1}" destId="{FD892C86-3CE8-254D-B481-E95EC73D42D5}" srcOrd="1" destOrd="0" presId="urn:microsoft.com/office/officeart/2005/8/layout/gear1"/>
    <dgm:cxn modelId="{C4E8685E-73A2-7843-89A3-3DAA43BF43D7}" type="presOf" srcId="{538F375A-1A24-C54E-A5DD-8F64EF35CDD1}" destId="{48B51670-2CD7-8041-903E-2FA0215CC316}" srcOrd="2" destOrd="0" presId="urn:microsoft.com/office/officeart/2005/8/layout/gear1"/>
    <dgm:cxn modelId="{98B57B4A-54C1-0C4E-A54E-EE3AC503404A}" type="presOf" srcId="{12B2F54F-4F71-834F-96D7-15F528EA0BC5}" destId="{BC62D408-C9B4-424B-AE1B-B7686D109DB4}" srcOrd="0" destOrd="0" presId="urn:microsoft.com/office/officeart/2005/8/layout/gear1"/>
    <dgm:cxn modelId="{104A3080-18D1-5F4D-9897-41E690D449F4}" type="presOf" srcId="{3A31D55B-33B0-9B44-B42C-BD9F5B7D8EFA}" destId="{EE4CDA2C-E650-7D43-A3DE-C50A6BAAB731}" srcOrd="2" destOrd="0" presId="urn:microsoft.com/office/officeart/2005/8/layout/gear1"/>
    <dgm:cxn modelId="{2ACEBEDE-BFE6-FC4A-9CFA-C5F77F614496}" type="presOf" srcId="{9B342279-E2F6-5242-8AE8-2D5F965690B5}" destId="{E1D48DD5-2D9F-EF4A-A4B4-7B8A1F8B6A50}" srcOrd="0" destOrd="0" presId="urn:microsoft.com/office/officeart/2005/8/layout/gear1"/>
    <dgm:cxn modelId="{809B6C5B-05F4-CB49-BF05-ECD48425A8C2}" type="presOf" srcId="{3A31D55B-33B0-9B44-B42C-BD9F5B7D8EFA}" destId="{9257CA35-80B6-2245-848A-E2935A8D76BD}" srcOrd="0" destOrd="0" presId="urn:microsoft.com/office/officeart/2005/8/layout/gear1"/>
    <dgm:cxn modelId="{FD4AE2BD-473B-2946-B085-0947E34B1BF9}" type="presOf" srcId="{12B2F54F-4F71-834F-96D7-15F528EA0BC5}" destId="{076254D9-EBDE-D849-A34C-7077A938186E}" srcOrd="3" destOrd="0" presId="urn:microsoft.com/office/officeart/2005/8/layout/gear1"/>
    <dgm:cxn modelId="{89E1247E-F5A7-1648-9C57-F433E46F1190}" type="presOf" srcId="{538F375A-1A24-C54E-A5DD-8F64EF35CDD1}" destId="{B94C8E7C-2C00-6D48-AD69-BB7C0E7885EC}" srcOrd="0" destOrd="0" presId="urn:microsoft.com/office/officeart/2005/8/layout/gear1"/>
    <dgm:cxn modelId="{0A17632D-97D9-B74C-9E4F-9DCEDFE957C3}" srcId="{1D88DB2E-31A6-D648-BD70-2E07C98D9F69}" destId="{3A31D55B-33B0-9B44-B42C-BD9F5B7D8EFA}" srcOrd="1" destOrd="0" parTransId="{EE89E4CF-4AFE-C14B-90EC-F4DED2F442CE}" sibTransId="{9B342279-E2F6-5242-8AE8-2D5F965690B5}"/>
    <dgm:cxn modelId="{259E5B89-EBAC-8142-B0E4-1F07C7150AF0}" type="presOf" srcId="{42E01796-0611-B846-8DBE-8F73D3756E40}" destId="{E78934DD-5CBC-EF49-9618-CE30B323E3D2}" srcOrd="0" destOrd="0" presId="urn:microsoft.com/office/officeart/2005/8/layout/gear1"/>
    <dgm:cxn modelId="{3CAF79E6-84B7-124D-8BD8-6B6A61287A61}" type="presOf" srcId="{3A31D55B-33B0-9B44-B42C-BD9F5B7D8EFA}" destId="{71739C33-BB87-374F-9834-A815C332105A}" srcOrd="1" destOrd="0" presId="urn:microsoft.com/office/officeart/2005/8/layout/gear1"/>
    <dgm:cxn modelId="{93F3640C-2399-5F40-B9AA-94C13611D90E}" type="presOf" srcId="{2C3D08A3-D6DC-F847-9BBD-7676365F513F}" destId="{9E34188C-D5A0-354E-B40C-1744C2C348B3}" srcOrd="0" destOrd="0" presId="urn:microsoft.com/office/officeart/2005/8/layout/gear1"/>
    <dgm:cxn modelId="{564A15D8-4421-7344-91CF-64E04D1DD621}" type="presOf" srcId="{12B2F54F-4F71-834F-96D7-15F528EA0BC5}" destId="{C2ACC252-AC43-B340-B84B-FA7451654E2D}" srcOrd="1" destOrd="0" presId="urn:microsoft.com/office/officeart/2005/8/layout/gear1"/>
    <dgm:cxn modelId="{92CB5FF8-29FB-0441-B5FB-969374DBB663}" type="presParOf" srcId="{2FB71E3B-4232-A345-9873-98350B6AE24A}" destId="{B94C8E7C-2C00-6D48-AD69-BB7C0E7885EC}" srcOrd="0" destOrd="0" presId="urn:microsoft.com/office/officeart/2005/8/layout/gear1"/>
    <dgm:cxn modelId="{5FFE2F6B-29AA-404E-A6E4-779B500C7C38}" type="presParOf" srcId="{2FB71E3B-4232-A345-9873-98350B6AE24A}" destId="{FD892C86-3CE8-254D-B481-E95EC73D42D5}" srcOrd="1" destOrd="0" presId="urn:microsoft.com/office/officeart/2005/8/layout/gear1"/>
    <dgm:cxn modelId="{C6DF2478-E577-D742-99D6-D487FF8E54E9}" type="presParOf" srcId="{2FB71E3B-4232-A345-9873-98350B6AE24A}" destId="{48B51670-2CD7-8041-903E-2FA0215CC316}" srcOrd="2" destOrd="0" presId="urn:microsoft.com/office/officeart/2005/8/layout/gear1"/>
    <dgm:cxn modelId="{349BD5E3-D937-D649-A525-394B88EC88F1}" type="presParOf" srcId="{2FB71E3B-4232-A345-9873-98350B6AE24A}" destId="{9257CA35-80B6-2245-848A-E2935A8D76BD}" srcOrd="3" destOrd="0" presId="urn:microsoft.com/office/officeart/2005/8/layout/gear1"/>
    <dgm:cxn modelId="{588BE86F-C7AA-CD45-816F-D013648B97E7}" type="presParOf" srcId="{2FB71E3B-4232-A345-9873-98350B6AE24A}" destId="{71739C33-BB87-374F-9834-A815C332105A}" srcOrd="4" destOrd="0" presId="urn:microsoft.com/office/officeart/2005/8/layout/gear1"/>
    <dgm:cxn modelId="{2D9DE039-66A8-0143-BB2F-5CE49CE36EBF}" type="presParOf" srcId="{2FB71E3B-4232-A345-9873-98350B6AE24A}" destId="{EE4CDA2C-E650-7D43-A3DE-C50A6BAAB731}" srcOrd="5" destOrd="0" presId="urn:microsoft.com/office/officeart/2005/8/layout/gear1"/>
    <dgm:cxn modelId="{FFE6F46E-14CD-1042-A99F-DA8B682DBAAB}" type="presParOf" srcId="{2FB71E3B-4232-A345-9873-98350B6AE24A}" destId="{BC62D408-C9B4-424B-AE1B-B7686D109DB4}" srcOrd="6" destOrd="0" presId="urn:microsoft.com/office/officeart/2005/8/layout/gear1"/>
    <dgm:cxn modelId="{66E72A8B-811C-DC48-951A-193BBC515F19}" type="presParOf" srcId="{2FB71E3B-4232-A345-9873-98350B6AE24A}" destId="{C2ACC252-AC43-B340-B84B-FA7451654E2D}" srcOrd="7" destOrd="0" presId="urn:microsoft.com/office/officeart/2005/8/layout/gear1"/>
    <dgm:cxn modelId="{0D4093B5-862A-544D-BAA0-F718EFAC3FB1}" type="presParOf" srcId="{2FB71E3B-4232-A345-9873-98350B6AE24A}" destId="{2E185304-D33A-234C-8D58-889762B13830}" srcOrd="8" destOrd="0" presId="urn:microsoft.com/office/officeart/2005/8/layout/gear1"/>
    <dgm:cxn modelId="{10B7CD80-C8D5-D044-9D66-FBBB518FBA87}" type="presParOf" srcId="{2FB71E3B-4232-A345-9873-98350B6AE24A}" destId="{076254D9-EBDE-D849-A34C-7077A938186E}" srcOrd="9" destOrd="0" presId="urn:microsoft.com/office/officeart/2005/8/layout/gear1"/>
    <dgm:cxn modelId="{1366423D-797B-5541-946C-A637267867AF}" type="presParOf" srcId="{2FB71E3B-4232-A345-9873-98350B6AE24A}" destId="{9E34188C-D5A0-354E-B40C-1744C2C348B3}" srcOrd="10" destOrd="0" presId="urn:microsoft.com/office/officeart/2005/8/layout/gear1"/>
    <dgm:cxn modelId="{379913AC-21F8-A94B-939A-398B1BB873B4}" type="presParOf" srcId="{2FB71E3B-4232-A345-9873-98350B6AE24A}" destId="{E1D48DD5-2D9F-EF4A-A4B4-7B8A1F8B6A50}" srcOrd="11" destOrd="0" presId="urn:microsoft.com/office/officeart/2005/8/layout/gear1"/>
    <dgm:cxn modelId="{4C1FEAFD-61C1-DE4D-905B-4C7317B977BB}" type="presParOf" srcId="{2FB71E3B-4232-A345-9873-98350B6AE24A}" destId="{E78934DD-5CBC-EF49-9618-CE30B323E3D2}" srcOrd="12"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927A46-2530-D74C-AA73-7E69016FA910}"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en-US"/>
        </a:p>
      </dgm:t>
    </dgm:pt>
    <dgm:pt modelId="{3310E062-A153-F045-83EB-5A19B4EE43ED}">
      <dgm:prSet phldrT="[Text]" custT="1"/>
      <dgm:spPr>
        <a:solidFill>
          <a:schemeClr val="accent4">
            <a:alpha val="82000"/>
          </a:schemeClr>
        </a:solidFill>
      </dgm:spPr>
      <dgm:t>
        <a:bodyPr/>
        <a:lstStyle/>
        <a:p>
          <a:r>
            <a:rPr lang="en-GB" sz="2000" dirty="0" smtClean="0"/>
            <a:t>Complex interplay of physical, mental, social, personal and environmental factors</a:t>
          </a:r>
          <a:endParaRPr lang="en-US" sz="2000" dirty="0"/>
        </a:p>
      </dgm:t>
    </dgm:pt>
    <dgm:pt modelId="{E07FF3A3-FCD5-4647-8D78-A5552BDDBEE1}" type="parTrans" cxnId="{6721E77E-E924-C84B-8701-31244173DF02}">
      <dgm:prSet/>
      <dgm:spPr/>
      <dgm:t>
        <a:bodyPr/>
        <a:lstStyle/>
        <a:p>
          <a:endParaRPr lang="en-US"/>
        </a:p>
      </dgm:t>
    </dgm:pt>
    <dgm:pt modelId="{46B27480-CB2D-FE4C-B874-54B3DF240001}" type="sibTrans" cxnId="{6721E77E-E924-C84B-8701-31244173DF02}">
      <dgm:prSet/>
      <dgm:spPr/>
      <dgm:t>
        <a:bodyPr/>
        <a:lstStyle/>
        <a:p>
          <a:endParaRPr lang="en-US"/>
        </a:p>
      </dgm:t>
    </dgm:pt>
    <dgm:pt modelId="{31226549-6DDD-6542-BF2A-94952A0501C1}">
      <dgm:prSet phldrT="[Text]" custT="1"/>
      <dgm:spPr>
        <a:solidFill>
          <a:schemeClr val="accent4">
            <a:alpha val="82000"/>
          </a:schemeClr>
        </a:solidFill>
      </dgm:spPr>
      <dgm:t>
        <a:bodyPr/>
        <a:lstStyle/>
        <a:p>
          <a:r>
            <a:rPr lang="en-GB" sz="2000" dirty="0" smtClean="0"/>
            <a:t>Need for understanding the meaning of self-neglect in the context of each individual’s life experience</a:t>
          </a:r>
          <a:endParaRPr lang="en-US" sz="2000" dirty="0"/>
        </a:p>
      </dgm:t>
    </dgm:pt>
    <dgm:pt modelId="{F7F300FD-6EAB-B044-8EB9-395BCB682751}" type="parTrans" cxnId="{FAAD7866-8F2D-1249-A977-A9A559853602}">
      <dgm:prSet/>
      <dgm:spPr/>
      <dgm:t>
        <a:bodyPr/>
        <a:lstStyle/>
        <a:p>
          <a:endParaRPr lang="en-US"/>
        </a:p>
      </dgm:t>
    </dgm:pt>
    <dgm:pt modelId="{7D431CE5-6DAD-7E44-BC4C-40FF22221AD0}" type="sibTrans" cxnId="{FAAD7866-8F2D-1249-A977-A9A559853602}">
      <dgm:prSet/>
      <dgm:spPr/>
      <dgm:t>
        <a:bodyPr/>
        <a:lstStyle/>
        <a:p>
          <a:endParaRPr lang="en-US"/>
        </a:p>
      </dgm:t>
    </dgm:pt>
    <dgm:pt modelId="{AA00C22E-3297-4046-BAA6-82EA022E1B09}">
      <dgm:prSet phldrT="[Text]" custT="1"/>
      <dgm:spPr>
        <a:solidFill>
          <a:schemeClr val="accent4">
            <a:alpha val="82000"/>
          </a:schemeClr>
        </a:solidFill>
      </dgm:spPr>
      <dgm:t>
        <a:bodyPr/>
        <a:lstStyle/>
        <a:p>
          <a:r>
            <a:rPr lang="en-GB" sz="2000" dirty="0" smtClean="0"/>
            <a:t>No one overarching explanatory model</a:t>
          </a:r>
          <a:endParaRPr lang="en-US" sz="2000" dirty="0"/>
        </a:p>
      </dgm:t>
    </dgm:pt>
    <dgm:pt modelId="{08551670-5403-CD42-8651-17243C35AD7F}" type="sibTrans" cxnId="{76129C5D-DC8A-7340-9440-7E54FD0C07A5}">
      <dgm:prSet/>
      <dgm:spPr/>
      <dgm:t>
        <a:bodyPr/>
        <a:lstStyle/>
        <a:p>
          <a:endParaRPr lang="en-US"/>
        </a:p>
      </dgm:t>
    </dgm:pt>
    <dgm:pt modelId="{AD24A191-FB47-B142-9E1E-CC62A42D1F9E}" type="parTrans" cxnId="{76129C5D-DC8A-7340-9440-7E54FD0C07A5}">
      <dgm:prSet/>
      <dgm:spPr/>
      <dgm:t>
        <a:bodyPr/>
        <a:lstStyle/>
        <a:p>
          <a:endParaRPr lang="en-US"/>
        </a:p>
      </dgm:t>
    </dgm:pt>
    <dgm:pt modelId="{8A7224A0-7A5B-664C-AB9C-759610FDB505}" type="pres">
      <dgm:prSet presAssocID="{03927A46-2530-D74C-AA73-7E69016FA910}" presName="Name0" presStyleCnt="0">
        <dgm:presLayoutVars>
          <dgm:chMax val="7"/>
          <dgm:chPref val="7"/>
          <dgm:dir/>
        </dgm:presLayoutVars>
      </dgm:prSet>
      <dgm:spPr/>
      <dgm:t>
        <a:bodyPr/>
        <a:lstStyle/>
        <a:p>
          <a:endParaRPr lang="en-US"/>
        </a:p>
      </dgm:t>
    </dgm:pt>
    <dgm:pt modelId="{0B696ED0-725B-964F-9475-5C8C20FB792B}" type="pres">
      <dgm:prSet presAssocID="{03927A46-2530-D74C-AA73-7E69016FA910}" presName="Name1" presStyleCnt="0"/>
      <dgm:spPr/>
    </dgm:pt>
    <dgm:pt modelId="{7E19ECEB-D2E2-7A48-81B5-427772CEBEB5}" type="pres">
      <dgm:prSet presAssocID="{03927A46-2530-D74C-AA73-7E69016FA910}" presName="cycle" presStyleCnt="0"/>
      <dgm:spPr/>
    </dgm:pt>
    <dgm:pt modelId="{CA4B2D11-9EF0-4A4E-9C6A-EE7989D941E5}" type="pres">
      <dgm:prSet presAssocID="{03927A46-2530-D74C-AA73-7E69016FA910}" presName="srcNode" presStyleLbl="node1" presStyleIdx="0" presStyleCnt="3"/>
      <dgm:spPr/>
    </dgm:pt>
    <dgm:pt modelId="{689C8381-ED86-4D41-9E84-0CF2769FF6B1}" type="pres">
      <dgm:prSet presAssocID="{03927A46-2530-D74C-AA73-7E69016FA910}" presName="conn" presStyleLbl="parChTrans1D2" presStyleIdx="0" presStyleCnt="1"/>
      <dgm:spPr/>
      <dgm:t>
        <a:bodyPr/>
        <a:lstStyle/>
        <a:p>
          <a:endParaRPr lang="en-US"/>
        </a:p>
      </dgm:t>
    </dgm:pt>
    <dgm:pt modelId="{E4AEF607-6976-484A-AE66-7251A555A144}" type="pres">
      <dgm:prSet presAssocID="{03927A46-2530-D74C-AA73-7E69016FA910}" presName="extraNode" presStyleLbl="node1" presStyleIdx="0" presStyleCnt="3"/>
      <dgm:spPr/>
    </dgm:pt>
    <dgm:pt modelId="{599EAEF0-E089-534D-BED5-ACA1C124A90B}" type="pres">
      <dgm:prSet presAssocID="{03927A46-2530-D74C-AA73-7E69016FA910}" presName="dstNode" presStyleLbl="node1" presStyleIdx="0" presStyleCnt="3"/>
      <dgm:spPr/>
    </dgm:pt>
    <dgm:pt modelId="{DA51A7D5-0075-3344-ABDF-48B209A5CC80}" type="pres">
      <dgm:prSet presAssocID="{AA00C22E-3297-4046-BAA6-82EA022E1B09}" presName="text_1" presStyleLbl="node1" presStyleIdx="0" presStyleCnt="3">
        <dgm:presLayoutVars>
          <dgm:bulletEnabled val="1"/>
        </dgm:presLayoutVars>
      </dgm:prSet>
      <dgm:spPr/>
      <dgm:t>
        <a:bodyPr/>
        <a:lstStyle/>
        <a:p>
          <a:endParaRPr lang="en-US"/>
        </a:p>
      </dgm:t>
    </dgm:pt>
    <dgm:pt modelId="{3F5710F7-0010-7440-8E98-882CA399851C}" type="pres">
      <dgm:prSet presAssocID="{AA00C22E-3297-4046-BAA6-82EA022E1B09}" presName="accent_1" presStyleCnt="0"/>
      <dgm:spPr/>
    </dgm:pt>
    <dgm:pt modelId="{B9D9A6CF-F021-9D47-BD39-0ED4CBF002A0}" type="pres">
      <dgm:prSet presAssocID="{AA00C22E-3297-4046-BAA6-82EA022E1B09}" presName="accentRepeatNode" presStyleLbl="solidFgAcc1" presStyleIdx="0" presStyleCnt="3"/>
      <dgm:spPr/>
    </dgm:pt>
    <dgm:pt modelId="{2944D9B2-B6D2-A144-94F7-3DDC47CAADFF}" type="pres">
      <dgm:prSet presAssocID="{3310E062-A153-F045-83EB-5A19B4EE43ED}" presName="text_2" presStyleLbl="node1" presStyleIdx="1" presStyleCnt="3">
        <dgm:presLayoutVars>
          <dgm:bulletEnabled val="1"/>
        </dgm:presLayoutVars>
      </dgm:prSet>
      <dgm:spPr/>
      <dgm:t>
        <a:bodyPr/>
        <a:lstStyle/>
        <a:p>
          <a:endParaRPr lang="en-US"/>
        </a:p>
      </dgm:t>
    </dgm:pt>
    <dgm:pt modelId="{2E9D87D5-F296-A14A-A742-0A67A73C5C25}" type="pres">
      <dgm:prSet presAssocID="{3310E062-A153-F045-83EB-5A19B4EE43ED}" presName="accent_2" presStyleCnt="0"/>
      <dgm:spPr/>
    </dgm:pt>
    <dgm:pt modelId="{0E798DB9-5878-DE4F-B144-6481DB0CC272}" type="pres">
      <dgm:prSet presAssocID="{3310E062-A153-F045-83EB-5A19B4EE43ED}" presName="accentRepeatNode" presStyleLbl="solidFgAcc1" presStyleIdx="1" presStyleCnt="3"/>
      <dgm:spPr/>
    </dgm:pt>
    <dgm:pt modelId="{43D5FB1F-CD9F-0948-A090-F1518D9A8D68}" type="pres">
      <dgm:prSet presAssocID="{31226549-6DDD-6542-BF2A-94952A0501C1}" presName="text_3" presStyleLbl="node1" presStyleIdx="2" presStyleCnt="3">
        <dgm:presLayoutVars>
          <dgm:bulletEnabled val="1"/>
        </dgm:presLayoutVars>
      </dgm:prSet>
      <dgm:spPr/>
      <dgm:t>
        <a:bodyPr/>
        <a:lstStyle/>
        <a:p>
          <a:endParaRPr lang="en-US"/>
        </a:p>
      </dgm:t>
    </dgm:pt>
    <dgm:pt modelId="{AE16A5F2-EEC3-6940-9F4A-B14E6A7245D3}" type="pres">
      <dgm:prSet presAssocID="{31226549-6DDD-6542-BF2A-94952A0501C1}" presName="accent_3" presStyleCnt="0"/>
      <dgm:spPr/>
    </dgm:pt>
    <dgm:pt modelId="{C817B470-D5DA-7744-BF25-111418EA0228}" type="pres">
      <dgm:prSet presAssocID="{31226549-6DDD-6542-BF2A-94952A0501C1}" presName="accentRepeatNode" presStyleLbl="solidFgAcc1" presStyleIdx="2" presStyleCnt="3"/>
      <dgm:spPr/>
    </dgm:pt>
  </dgm:ptLst>
  <dgm:cxnLst>
    <dgm:cxn modelId="{6721E77E-E924-C84B-8701-31244173DF02}" srcId="{03927A46-2530-D74C-AA73-7E69016FA910}" destId="{3310E062-A153-F045-83EB-5A19B4EE43ED}" srcOrd="1" destOrd="0" parTransId="{E07FF3A3-FCD5-4647-8D78-A5552BDDBEE1}" sibTransId="{46B27480-CB2D-FE4C-B874-54B3DF240001}"/>
    <dgm:cxn modelId="{22ABBB3F-9F28-574D-A955-75F0385CCC29}" type="presOf" srcId="{03927A46-2530-D74C-AA73-7E69016FA910}" destId="{8A7224A0-7A5B-664C-AB9C-759610FDB505}" srcOrd="0" destOrd="0" presId="urn:microsoft.com/office/officeart/2008/layout/VerticalCurvedList"/>
    <dgm:cxn modelId="{FAAD7866-8F2D-1249-A977-A9A559853602}" srcId="{03927A46-2530-D74C-AA73-7E69016FA910}" destId="{31226549-6DDD-6542-BF2A-94952A0501C1}" srcOrd="2" destOrd="0" parTransId="{F7F300FD-6EAB-B044-8EB9-395BCB682751}" sibTransId="{7D431CE5-6DAD-7E44-BC4C-40FF22221AD0}"/>
    <dgm:cxn modelId="{02AA93CD-1D6E-F548-8828-BB61687EC125}" type="presOf" srcId="{AA00C22E-3297-4046-BAA6-82EA022E1B09}" destId="{DA51A7D5-0075-3344-ABDF-48B209A5CC80}" srcOrd="0" destOrd="0" presId="urn:microsoft.com/office/officeart/2008/layout/VerticalCurvedList"/>
    <dgm:cxn modelId="{64545FF2-1C27-0D44-95DA-71CEA559A216}" type="presOf" srcId="{08551670-5403-CD42-8651-17243C35AD7F}" destId="{689C8381-ED86-4D41-9E84-0CF2769FF6B1}" srcOrd="0" destOrd="0" presId="urn:microsoft.com/office/officeart/2008/layout/VerticalCurvedList"/>
    <dgm:cxn modelId="{274BF386-280A-0D43-8845-FACCA0FB51C1}" type="presOf" srcId="{3310E062-A153-F045-83EB-5A19B4EE43ED}" destId="{2944D9B2-B6D2-A144-94F7-3DDC47CAADFF}" srcOrd="0" destOrd="0" presId="urn:microsoft.com/office/officeart/2008/layout/VerticalCurvedList"/>
    <dgm:cxn modelId="{76129C5D-DC8A-7340-9440-7E54FD0C07A5}" srcId="{03927A46-2530-D74C-AA73-7E69016FA910}" destId="{AA00C22E-3297-4046-BAA6-82EA022E1B09}" srcOrd="0" destOrd="0" parTransId="{AD24A191-FB47-B142-9E1E-CC62A42D1F9E}" sibTransId="{08551670-5403-CD42-8651-17243C35AD7F}"/>
    <dgm:cxn modelId="{F792DD17-B758-8445-A214-2EA0B892196A}" type="presOf" srcId="{31226549-6DDD-6542-BF2A-94952A0501C1}" destId="{43D5FB1F-CD9F-0948-A090-F1518D9A8D68}" srcOrd="0" destOrd="0" presId="urn:microsoft.com/office/officeart/2008/layout/VerticalCurvedList"/>
    <dgm:cxn modelId="{683F15E1-18BF-E24A-95D3-4A85805CD6AF}" type="presParOf" srcId="{8A7224A0-7A5B-664C-AB9C-759610FDB505}" destId="{0B696ED0-725B-964F-9475-5C8C20FB792B}" srcOrd="0" destOrd="0" presId="urn:microsoft.com/office/officeart/2008/layout/VerticalCurvedList"/>
    <dgm:cxn modelId="{FE4AB7C3-5EC9-5845-87F5-F4A68D76C21A}" type="presParOf" srcId="{0B696ED0-725B-964F-9475-5C8C20FB792B}" destId="{7E19ECEB-D2E2-7A48-81B5-427772CEBEB5}" srcOrd="0" destOrd="0" presId="urn:microsoft.com/office/officeart/2008/layout/VerticalCurvedList"/>
    <dgm:cxn modelId="{F6830E98-5EB5-F140-BF96-0A9AA0134F51}" type="presParOf" srcId="{7E19ECEB-D2E2-7A48-81B5-427772CEBEB5}" destId="{CA4B2D11-9EF0-4A4E-9C6A-EE7989D941E5}" srcOrd="0" destOrd="0" presId="urn:microsoft.com/office/officeart/2008/layout/VerticalCurvedList"/>
    <dgm:cxn modelId="{672F9073-45BB-AA47-AD18-81A87D3CC12C}" type="presParOf" srcId="{7E19ECEB-D2E2-7A48-81B5-427772CEBEB5}" destId="{689C8381-ED86-4D41-9E84-0CF2769FF6B1}" srcOrd="1" destOrd="0" presId="urn:microsoft.com/office/officeart/2008/layout/VerticalCurvedList"/>
    <dgm:cxn modelId="{636FA90F-93DC-0545-8639-BC38F4664944}" type="presParOf" srcId="{7E19ECEB-D2E2-7A48-81B5-427772CEBEB5}" destId="{E4AEF607-6976-484A-AE66-7251A555A144}" srcOrd="2" destOrd="0" presId="urn:microsoft.com/office/officeart/2008/layout/VerticalCurvedList"/>
    <dgm:cxn modelId="{785620A6-4AA9-A043-BFDD-12F3B010038C}" type="presParOf" srcId="{7E19ECEB-D2E2-7A48-81B5-427772CEBEB5}" destId="{599EAEF0-E089-534D-BED5-ACA1C124A90B}" srcOrd="3" destOrd="0" presId="urn:microsoft.com/office/officeart/2008/layout/VerticalCurvedList"/>
    <dgm:cxn modelId="{A9DB7097-C665-2F48-AEAD-A73B66078DF8}" type="presParOf" srcId="{0B696ED0-725B-964F-9475-5C8C20FB792B}" destId="{DA51A7D5-0075-3344-ABDF-48B209A5CC80}" srcOrd="1" destOrd="0" presId="urn:microsoft.com/office/officeart/2008/layout/VerticalCurvedList"/>
    <dgm:cxn modelId="{CD2EF190-6A43-FA45-A150-95E024520D0A}" type="presParOf" srcId="{0B696ED0-725B-964F-9475-5C8C20FB792B}" destId="{3F5710F7-0010-7440-8E98-882CA399851C}" srcOrd="2" destOrd="0" presId="urn:microsoft.com/office/officeart/2008/layout/VerticalCurvedList"/>
    <dgm:cxn modelId="{C2B2A70F-B224-8D4F-874B-871D148DBB5F}" type="presParOf" srcId="{3F5710F7-0010-7440-8E98-882CA399851C}" destId="{B9D9A6CF-F021-9D47-BD39-0ED4CBF002A0}" srcOrd="0" destOrd="0" presId="urn:microsoft.com/office/officeart/2008/layout/VerticalCurvedList"/>
    <dgm:cxn modelId="{E99F4B41-F38C-8941-B629-543A3A378610}" type="presParOf" srcId="{0B696ED0-725B-964F-9475-5C8C20FB792B}" destId="{2944D9B2-B6D2-A144-94F7-3DDC47CAADFF}" srcOrd="3" destOrd="0" presId="urn:microsoft.com/office/officeart/2008/layout/VerticalCurvedList"/>
    <dgm:cxn modelId="{333A815F-E394-264E-8208-282A0D8FEB82}" type="presParOf" srcId="{0B696ED0-725B-964F-9475-5C8C20FB792B}" destId="{2E9D87D5-F296-A14A-A742-0A67A73C5C25}" srcOrd="4" destOrd="0" presId="urn:microsoft.com/office/officeart/2008/layout/VerticalCurvedList"/>
    <dgm:cxn modelId="{88958594-7626-0443-958F-75096ECCD942}" type="presParOf" srcId="{2E9D87D5-F296-A14A-A742-0A67A73C5C25}" destId="{0E798DB9-5878-DE4F-B144-6481DB0CC272}" srcOrd="0" destOrd="0" presId="urn:microsoft.com/office/officeart/2008/layout/VerticalCurvedList"/>
    <dgm:cxn modelId="{B8C0F11A-5AAC-8147-BFF3-36326D16C275}" type="presParOf" srcId="{0B696ED0-725B-964F-9475-5C8C20FB792B}" destId="{43D5FB1F-CD9F-0948-A090-F1518D9A8D68}" srcOrd="5" destOrd="0" presId="urn:microsoft.com/office/officeart/2008/layout/VerticalCurvedList"/>
    <dgm:cxn modelId="{C6514275-0BD9-2946-BC6C-A4CE441D81BB}" type="presParOf" srcId="{0B696ED0-725B-964F-9475-5C8C20FB792B}" destId="{AE16A5F2-EEC3-6940-9F4A-B14E6A7245D3}" srcOrd="6" destOrd="0" presId="urn:microsoft.com/office/officeart/2008/layout/VerticalCurvedList"/>
    <dgm:cxn modelId="{E2C4F9BD-E57A-0E4D-B03B-B1A20514649B}" type="presParOf" srcId="{AE16A5F2-EEC3-6940-9F4A-B14E6A7245D3}" destId="{C817B470-D5DA-7744-BF25-111418EA022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262370-DA93-414A-BB23-CA8CBDEC9824}" type="doc">
      <dgm:prSet loTypeId="urn:microsoft.com/office/officeart/2005/8/layout/arrow6" loCatId="" qsTypeId="urn:microsoft.com/office/officeart/2005/8/quickstyle/simple4" qsCatId="simple" csTypeId="urn:microsoft.com/office/officeart/2005/8/colors/accent1_2" csCatId="accent1" phldr="1"/>
      <dgm:spPr/>
      <dgm:t>
        <a:bodyPr/>
        <a:lstStyle/>
        <a:p>
          <a:endParaRPr lang="en-US"/>
        </a:p>
      </dgm:t>
    </dgm:pt>
    <dgm:pt modelId="{1BA0A175-4D89-744E-B722-629DC902A4DC}">
      <dgm:prSet phldrT="[Text]"/>
      <dgm:spPr>
        <a:solidFill>
          <a:schemeClr val="accent6"/>
        </a:solidFill>
      </dgm:spPr>
      <dgm:t>
        <a:bodyPr/>
        <a:lstStyle/>
        <a:p>
          <a:r>
            <a:rPr lang="en-US" dirty="0" smtClean="0"/>
            <a:t>Respect for autonomy &amp; self- determination</a:t>
          </a:r>
          <a:endParaRPr lang="en-US" dirty="0"/>
        </a:p>
      </dgm:t>
    </dgm:pt>
    <dgm:pt modelId="{584ECB9B-5703-5140-8A2C-3670C43E08AD}" type="parTrans" cxnId="{D1F7DE9C-B948-394F-B435-BBF95F033E6A}">
      <dgm:prSet/>
      <dgm:spPr/>
      <dgm:t>
        <a:bodyPr/>
        <a:lstStyle/>
        <a:p>
          <a:endParaRPr lang="en-US"/>
        </a:p>
      </dgm:t>
    </dgm:pt>
    <dgm:pt modelId="{6E2D0F57-7EF0-344C-BE0E-D3540F939F4A}" type="sibTrans" cxnId="{D1F7DE9C-B948-394F-B435-BBF95F033E6A}">
      <dgm:prSet/>
      <dgm:spPr/>
      <dgm:t>
        <a:bodyPr/>
        <a:lstStyle/>
        <a:p>
          <a:endParaRPr lang="en-US"/>
        </a:p>
      </dgm:t>
    </dgm:pt>
    <dgm:pt modelId="{E46FB706-1B9C-5B4D-AFE7-FCFBE57B5687}">
      <dgm:prSet phldrT="[Text]"/>
      <dgm:spPr>
        <a:solidFill>
          <a:srgbClr val="22889E">
            <a:alpha val="50000"/>
          </a:srgbClr>
        </a:solidFill>
      </dgm:spPr>
      <dgm:t>
        <a:bodyPr/>
        <a:lstStyle/>
        <a:p>
          <a:r>
            <a:rPr lang="en-US" dirty="0" smtClean="0"/>
            <a:t>Duty to protect and promote dignity</a:t>
          </a:r>
          <a:endParaRPr lang="en-US" dirty="0"/>
        </a:p>
      </dgm:t>
    </dgm:pt>
    <dgm:pt modelId="{2A2BDF4A-124D-EC42-81D4-F351F5577594}" type="parTrans" cxnId="{90528CD7-8A83-6C41-8A0F-01531BB3546C}">
      <dgm:prSet/>
      <dgm:spPr/>
      <dgm:t>
        <a:bodyPr/>
        <a:lstStyle/>
        <a:p>
          <a:endParaRPr lang="en-US"/>
        </a:p>
      </dgm:t>
    </dgm:pt>
    <dgm:pt modelId="{8A9F4497-784D-7E4E-9F32-356B184147B4}" type="sibTrans" cxnId="{90528CD7-8A83-6C41-8A0F-01531BB3546C}">
      <dgm:prSet/>
      <dgm:spPr/>
      <dgm:t>
        <a:bodyPr/>
        <a:lstStyle/>
        <a:p>
          <a:endParaRPr lang="en-US"/>
        </a:p>
      </dgm:t>
    </dgm:pt>
    <dgm:pt modelId="{1550DD95-4F61-534C-A61D-1ADD4119310A}" type="pres">
      <dgm:prSet presAssocID="{8C262370-DA93-414A-BB23-CA8CBDEC9824}" presName="compositeShape" presStyleCnt="0">
        <dgm:presLayoutVars>
          <dgm:chMax val="2"/>
          <dgm:dir/>
          <dgm:resizeHandles val="exact"/>
        </dgm:presLayoutVars>
      </dgm:prSet>
      <dgm:spPr/>
      <dgm:t>
        <a:bodyPr/>
        <a:lstStyle/>
        <a:p>
          <a:endParaRPr lang="en-US"/>
        </a:p>
      </dgm:t>
    </dgm:pt>
    <dgm:pt modelId="{6C65F6A6-AF17-5543-80E6-EAC2213107E3}" type="pres">
      <dgm:prSet presAssocID="{8C262370-DA93-414A-BB23-CA8CBDEC9824}" presName="ribbon" presStyleLbl="node1" presStyleIdx="0" presStyleCnt="1" custLinFactNeighborX="-542" custLinFactNeighborY="-10775"/>
      <dgm:spPr>
        <a:solidFill>
          <a:srgbClr val="0E8491"/>
        </a:solidFill>
      </dgm:spPr>
      <dgm:t>
        <a:bodyPr/>
        <a:lstStyle/>
        <a:p>
          <a:endParaRPr lang="en-US"/>
        </a:p>
      </dgm:t>
    </dgm:pt>
    <dgm:pt modelId="{312F0712-1C2D-9340-8E14-13B45C206BB9}" type="pres">
      <dgm:prSet presAssocID="{8C262370-DA93-414A-BB23-CA8CBDEC9824}" presName="leftArrowText" presStyleLbl="node1" presStyleIdx="0" presStyleCnt="1" custScaleY="104484" custLinFactNeighborX="-921" custLinFactNeighborY="1566">
        <dgm:presLayoutVars>
          <dgm:chMax val="0"/>
          <dgm:bulletEnabled val="1"/>
        </dgm:presLayoutVars>
      </dgm:prSet>
      <dgm:spPr/>
      <dgm:t>
        <a:bodyPr/>
        <a:lstStyle/>
        <a:p>
          <a:endParaRPr lang="en-US"/>
        </a:p>
      </dgm:t>
    </dgm:pt>
    <dgm:pt modelId="{0E35FD5F-1228-6F42-9FE6-B7BC7548E26B}" type="pres">
      <dgm:prSet presAssocID="{8C262370-DA93-414A-BB23-CA8CBDEC9824}" presName="rightArrowText" presStyleLbl="node1" presStyleIdx="0" presStyleCnt="1" custLinFactNeighborX="0" custLinFactNeighborY="-7514">
        <dgm:presLayoutVars>
          <dgm:chMax val="0"/>
          <dgm:bulletEnabled val="1"/>
        </dgm:presLayoutVars>
      </dgm:prSet>
      <dgm:spPr/>
      <dgm:t>
        <a:bodyPr/>
        <a:lstStyle/>
        <a:p>
          <a:endParaRPr lang="en-US"/>
        </a:p>
      </dgm:t>
    </dgm:pt>
  </dgm:ptLst>
  <dgm:cxnLst>
    <dgm:cxn modelId="{06A98A8E-0E6A-F043-8D2C-2CD991BBAFCE}" type="presOf" srcId="{E46FB706-1B9C-5B4D-AFE7-FCFBE57B5687}" destId="{0E35FD5F-1228-6F42-9FE6-B7BC7548E26B}" srcOrd="0" destOrd="0" presId="urn:microsoft.com/office/officeart/2005/8/layout/arrow6"/>
    <dgm:cxn modelId="{D1F7DE9C-B948-394F-B435-BBF95F033E6A}" srcId="{8C262370-DA93-414A-BB23-CA8CBDEC9824}" destId="{1BA0A175-4D89-744E-B722-629DC902A4DC}" srcOrd="0" destOrd="0" parTransId="{584ECB9B-5703-5140-8A2C-3670C43E08AD}" sibTransId="{6E2D0F57-7EF0-344C-BE0E-D3540F939F4A}"/>
    <dgm:cxn modelId="{90528CD7-8A83-6C41-8A0F-01531BB3546C}" srcId="{8C262370-DA93-414A-BB23-CA8CBDEC9824}" destId="{E46FB706-1B9C-5B4D-AFE7-FCFBE57B5687}" srcOrd="1" destOrd="0" parTransId="{2A2BDF4A-124D-EC42-81D4-F351F5577594}" sibTransId="{8A9F4497-784D-7E4E-9F32-356B184147B4}"/>
    <dgm:cxn modelId="{4EF9DB96-C7E2-774E-8B31-64927DBEE748}" type="presOf" srcId="{1BA0A175-4D89-744E-B722-629DC902A4DC}" destId="{312F0712-1C2D-9340-8E14-13B45C206BB9}" srcOrd="0" destOrd="0" presId="urn:microsoft.com/office/officeart/2005/8/layout/arrow6"/>
    <dgm:cxn modelId="{6534B6C1-3DE9-4B49-A4BB-6220DAE6E2CC}" type="presOf" srcId="{8C262370-DA93-414A-BB23-CA8CBDEC9824}" destId="{1550DD95-4F61-534C-A61D-1ADD4119310A}" srcOrd="0" destOrd="0" presId="urn:microsoft.com/office/officeart/2005/8/layout/arrow6"/>
    <dgm:cxn modelId="{F4A7064E-11E5-2441-9A3C-5BFB47F94338}" type="presParOf" srcId="{1550DD95-4F61-534C-A61D-1ADD4119310A}" destId="{6C65F6A6-AF17-5543-80E6-EAC2213107E3}" srcOrd="0" destOrd="0" presId="urn:microsoft.com/office/officeart/2005/8/layout/arrow6"/>
    <dgm:cxn modelId="{84BC20F2-4D80-A542-AE09-4924B38FB087}" type="presParOf" srcId="{1550DD95-4F61-534C-A61D-1ADD4119310A}" destId="{312F0712-1C2D-9340-8E14-13B45C206BB9}" srcOrd="1" destOrd="0" presId="urn:microsoft.com/office/officeart/2005/8/layout/arrow6"/>
    <dgm:cxn modelId="{6BBE30BA-E4CD-854F-AF1B-59B20995D3D4}" type="presParOf" srcId="{1550DD95-4F61-534C-A61D-1ADD4119310A}" destId="{0E35FD5F-1228-6F42-9FE6-B7BC7548E26B}" srcOrd="2" destOrd="0" presId="urn:microsoft.com/office/officeart/2005/8/layout/arrow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40F72D-AB90-164C-8D16-FB5AFBFECE5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4848BACA-8E13-AF46-B290-3EA0A129A0C2}">
      <dgm:prSet phldrT="[Text]"/>
      <dgm:spPr/>
      <dgm:t>
        <a:bodyPr/>
        <a:lstStyle/>
        <a:p>
          <a:r>
            <a:rPr lang="en-US" dirty="0" smtClean="0"/>
            <a:t>Respect for autonomy may entail</a:t>
          </a:r>
          <a:endParaRPr lang="en-US" dirty="0"/>
        </a:p>
      </dgm:t>
    </dgm:pt>
    <dgm:pt modelId="{6822FD0E-4EC8-124F-A9EF-C2F22270EAAC}" type="parTrans" cxnId="{E8974CCF-7CE2-454E-ABC2-539DDF5B8C1A}">
      <dgm:prSet/>
      <dgm:spPr/>
      <dgm:t>
        <a:bodyPr/>
        <a:lstStyle/>
        <a:p>
          <a:endParaRPr lang="en-US"/>
        </a:p>
      </dgm:t>
    </dgm:pt>
    <dgm:pt modelId="{201CFD93-37D0-DC49-AD3D-F2EE75ADCAFE}" type="sibTrans" cxnId="{E8974CCF-7CE2-454E-ABC2-539DDF5B8C1A}">
      <dgm:prSet/>
      <dgm:spPr/>
      <dgm:t>
        <a:bodyPr/>
        <a:lstStyle/>
        <a:p>
          <a:endParaRPr lang="en-US"/>
        </a:p>
      </dgm:t>
    </dgm:pt>
    <dgm:pt modelId="{7CFCCF39-1683-FC45-8723-2C39946CE768}">
      <dgm:prSet phldrT="[Text]"/>
      <dgm:spPr/>
      <dgm:t>
        <a:bodyPr/>
        <a:lstStyle/>
        <a:p>
          <a:r>
            <a:rPr lang="en-US" dirty="0" smtClean="0"/>
            <a:t>Questioning ‘lifestyle choice’</a:t>
          </a:r>
          <a:endParaRPr lang="en-US" dirty="0"/>
        </a:p>
      </dgm:t>
    </dgm:pt>
    <dgm:pt modelId="{17A34582-CD06-9047-B9EB-DCDDD8BF23AF}" type="parTrans" cxnId="{1A101B5D-AFC3-F04C-9D43-54D8C471BB60}">
      <dgm:prSet/>
      <dgm:spPr/>
      <dgm:t>
        <a:bodyPr/>
        <a:lstStyle/>
        <a:p>
          <a:endParaRPr lang="en-US"/>
        </a:p>
      </dgm:t>
    </dgm:pt>
    <dgm:pt modelId="{18FB52FF-5BA5-AC47-A951-0C56AA1C9521}" type="sibTrans" cxnId="{1A101B5D-AFC3-F04C-9D43-54D8C471BB60}">
      <dgm:prSet/>
      <dgm:spPr/>
      <dgm:t>
        <a:bodyPr/>
        <a:lstStyle/>
        <a:p>
          <a:endParaRPr lang="en-US"/>
        </a:p>
      </dgm:t>
    </dgm:pt>
    <dgm:pt modelId="{EB3F1455-FF4B-5C4D-B659-F73B6AF18A44}">
      <dgm:prSet phldrT="[Text]"/>
      <dgm:spPr/>
      <dgm:t>
        <a:bodyPr/>
        <a:lstStyle/>
        <a:p>
          <a:r>
            <a:rPr lang="en-US" dirty="0" smtClean="0"/>
            <a:t>Respectful challenge</a:t>
          </a:r>
          <a:endParaRPr lang="en-US" dirty="0"/>
        </a:p>
      </dgm:t>
    </dgm:pt>
    <dgm:pt modelId="{76844AC5-5556-D741-87A4-AA19EEB45B88}" type="parTrans" cxnId="{83B036D6-1BD1-EB42-9566-633D60C7FCA4}">
      <dgm:prSet/>
      <dgm:spPr/>
      <dgm:t>
        <a:bodyPr/>
        <a:lstStyle/>
        <a:p>
          <a:endParaRPr lang="en-US"/>
        </a:p>
      </dgm:t>
    </dgm:pt>
    <dgm:pt modelId="{7AA49807-DE4B-6E40-AFCF-67FC7CE50D7A}" type="sibTrans" cxnId="{83B036D6-1BD1-EB42-9566-633D60C7FCA4}">
      <dgm:prSet/>
      <dgm:spPr/>
      <dgm:t>
        <a:bodyPr/>
        <a:lstStyle/>
        <a:p>
          <a:endParaRPr lang="en-US"/>
        </a:p>
      </dgm:t>
    </dgm:pt>
    <dgm:pt modelId="{7FA7B725-A4E8-E549-AF5C-BD7B8D1CFAB9}">
      <dgm:prSet phldrT="[Text]"/>
      <dgm:spPr/>
      <dgm:t>
        <a:bodyPr/>
        <a:lstStyle/>
        <a:p>
          <a:r>
            <a:rPr lang="en-US" dirty="0" smtClean="0"/>
            <a:t>Protection does not mean</a:t>
          </a:r>
          <a:endParaRPr lang="en-US" dirty="0"/>
        </a:p>
      </dgm:t>
    </dgm:pt>
    <dgm:pt modelId="{F31D8588-2746-0249-9427-609AE4D76D1F}" type="parTrans" cxnId="{42012C5E-7197-2D47-B50B-53E0B564579D}">
      <dgm:prSet/>
      <dgm:spPr/>
      <dgm:t>
        <a:bodyPr/>
        <a:lstStyle/>
        <a:p>
          <a:endParaRPr lang="en-US"/>
        </a:p>
      </dgm:t>
    </dgm:pt>
    <dgm:pt modelId="{5308E1F1-221E-9044-B517-2492DD6C3097}" type="sibTrans" cxnId="{42012C5E-7197-2D47-B50B-53E0B564579D}">
      <dgm:prSet/>
      <dgm:spPr/>
      <dgm:t>
        <a:bodyPr/>
        <a:lstStyle/>
        <a:p>
          <a:endParaRPr lang="en-US"/>
        </a:p>
      </dgm:t>
    </dgm:pt>
    <dgm:pt modelId="{FDAD207E-32CF-4349-B648-AF16983F1EE6}">
      <dgm:prSet phldrT="[Text]"/>
      <dgm:spPr/>
      <dgm:t>
        <a:bodyPr/>
        <a:lstStyle/>
        <a:p>
          <a:r>
            <a:rPr lang="en-US" dirty="0" smtClean="0"/>
            <a:t>Denial of wishes and feelings</a:t>
          </a:r>
          <a:endParaRPr lang="en-US" dirty="0"/>
        </a:p>
      </dgm:t>
    </dgm:pt>
    <dgm:pt modelId="{1F59F82A-194C-6345-9B7F-3DD7564324A3}" type="parTrans" cxnId="{59B3482F-224D-1643-B164-290BDF3067DC}">
      <dgm:prSet/>
      <dgm:spPr/>
      <dgm:t>
        <a:bodyPr/>
        <a:lstStyle/>
        <a:p>
          <a:endParaRPr lang="en-US"/>
        </a:p>
      </dgm:t>
    </dgm:pt>
    <dgm:pt modelId="{E4ACA49F-C14D-5C4C-BCD0-CBF4BCE2E275}" type="sibTrans" cxnId="{59B3482F-224D-1643-B164-290BDF3067DC}">
      <dgm:prSet/>
      <dgm:spPr/>
      <dgm:t>
        <a:bodyPr/>
        <a:lstStyle/>
        <a:p>
          <a:endParaRPr lang="en-US"/>
        </a:p>
      </dgm:t>
    </dgm:pt>
    <dgm:pt modelId="{0E15A093-FB11-7446-83E5-0B6075CA6F3B}">
      <dgm:prSet phldrT="[Text]"/>
      <dgm:spPr/>
      <dgm:t>
        <a:bodyPr/>
        <a:lstStyle/>
        <a:p>
          <a:r>
            <a:rPr lang="en-US" dirty="0" smtClean="0"/>
            <a:t>Removal of all risk</a:t>
          </a:r>
          <a:endParaRPr lang="en-US" dirty="0"/>
        </a:p>
      </dgm:t>
    </dgm:pt>
    <dgm:pt modelId="{6D8924CF-0B00-904C-B12A-DABAFCE77E4F}" type="parTrans" cxnId="{2461DA18-5372-9E49-8A00-C4D83C900003}">
      <dgm:prSet/>
      <dgm:spPr/>
      <dgm:t>
        <a:bodyPr/>
        <a:lstStyle/>
        <a:p>
          <a:endParaRPr lang="en-US"/>
        </a:p>
      </dgm:t>
    </dgm:pt>
    <dgm:pt modelId="{0EAD87E5-40C2-EA45-8056-1D66C69D4ED8}" type="sibTrans" cxnId="{2461DA18-5372-9E49-8A00-C4D83C900003}">
      <dgm:prSet/>
      <dgm:spPr/>
      <dgm:t>
        <a:bodyPr/>
        <a:lstStyle/>
        <a:p>
          <a:endParaRPr lang="en-US"/>
        </a:p>
      </dgm:t>
    </dgm:pt>
    <dgm:pt modelId="{DE826458-4D45-DC46-BD6B-03627BB2CEE0}" type="pres">
      <dgm:prSet presAssocID="{8F40F72D-AB90-164C-8D16-FB5AFBFECE57}" presName="diagram" presStyleCnt="0">
        <dgm:presLayoutVars>
          <dgm:chPref val="1"/>
          <dgm:dir/>
          <dgm:animOne val="branch"/>
          <dgm:animLvl val="lvl"/>
          <dgm:resizeHandles/>
        </dgm:presLayoutVars>
      </dgm:prSet>
      <dgm:spPr/>
      <dgm:t>
        <a:bodyPr/>
        <a:lstStyle/>
        <a:p>
          <a:endParaRPr lang="en-US"/>
        </a:p>
      </dgm:t>
    </dgm:pt>
    <dgm:pt modelId="{F61AF360-4C6B-8B41-BB4D-81106ADB7D25}" type="pres">
      <dgm:prSet presAssocID="{4848BACA-8E13-AF46-B290-3EA0A129A0C2}" presName="root" presStyleCnt="0"/>
      <dgm:spPr/>
    </dgm:pt>
    <dgm:pt modelId="{699C8D7B-B740-EB41-BA14-8F4061011A29}" type="pres">
      <dgm:prSet presAssocID="{4848BACA-8E13-AF46-B290-3EA0A129A0C2}" presName="rootComposite" presStyleCnt="0"/>
      <dgm:spPr/>
    </dgm:pt>
    <dgm:pt modelId="{1A8D6654-FB8F-AF4F-8347-34AA346E9C01}" type="pres">
      <dgm:prSet presAssocID="{4848BACA-8E13-AF46-B290-3EA0A129A0C2}" presName="rootText" presStyleLbl="node1" presStyleIdx="0" presStyleCnt="2"/>
      <dgm:spPr/>
      <dgm:t>
        <a:bodyPr/>
        <a:lstStyle/>
        <a:p>
          <a:endParaRPr lang="en-US"/>
        </a:p>
      </dgm:t>
    </dgm:pt>
    <dgm:pt modelId="{91DD57A6-F6D7-2F4D-A823-7ACAC66454BA}" type="pres">
      <dgm:prSet presAssocID="{4848BACA-8E13-AF46-B290-3EA0A129A0C2}" presName="rootConnector" presStyleLbl="node1" presStyleIdx="0" presStyleCnt="2"/>
      <dgm:spPr/>
      <dgm:t>
        <a:bodyPr/>
        <a:lstStyle/>
        <a:p>
          <a:endParaRPr lang="en-US"/>
        </a:p>
      </dgm:t>
    </dgm:pt>
    <dgm:pt modelId="{6BF7FDD0-87A4-1244-8263-DC34CE8E592F}" type="pres">
      <dgm:prSet presAssocID="{4848BACA-8E13-AF46-B290-3EA0A129A0C2}" presName="childShape" presStyleCnt="0"/>
      <dgm:spPr/>
    </dgm:pt>
    <dgm:pt modelId="{FD77F4D9-801A-3C41-8158-70BB17EA3E70}" type="pres">
      <dgm:prSet presAssocID="{17A34582-CD06-9047-B9EB-DCDDD8BF23AF}" presName="Name13" presStyleLbl="parChTrans1D2" presStyleIdx="0" presStyleCnt="4"/>
      <dgm:spPr/>
      <dgm:t>
        <a:bodyPr/>
        <a:lstStyle/>
        <a:p>
          <a:endParaRPr lang="en-US"/>
        </a:p>
      </dgm:t>
    </dgm:pt>
    <dgm:pt modelId="{A64CB159-A94D-824B-B82A-9D1DFC4806EF}" type="pres">
      <dgm:prSet presAssocID="{7CFCCF39-1683-FC45-8723-2C39946CE768}" presName="childText" presStyleLbl="bgAcc1" presStyleIdx="0" presStyleCnt="4">
        <dgm:presLayoutVars>
          <dgm:bulletEnabled val="1"/>
        </dgm:presLayoutVars>
      </dgm:prSet>
      <dgm:spPr/>
      <dgm:t>
        <a:bodyPr/>
        <a:lstStyle/>
        <a:p>
          <a:endParaRPr lang="en-US"/>
        </a:p>
      </dgm:t>
    </dgm:pt>
    <dgm:pt modelId="{C3B9E1FB-7F0A-304E-BFA6-DA7F73FB6765}" type="pres">
      <dgm:prSet presAssocID="{76844AC5-5556-D741-87A4-AA19EEB45B88}" presName="Name13" presStyleLbl="parChTrans1D2" presStyleIdx="1" presStyleCnt="4"/>
      <dgm:spPr/>
      <dgm:t>
        <a:bodyPr/>
        <a:lstStyle/>
        <a:p>
          <a:endParaRPr lang="en-US"/>
        </a:p>
      </dgm:t>
    </dgm:pt>
    <dgm:pt modelId="{8A7A5AA1-0CA8-2547-A87D-164808DDD9B9}" type="pres">
      <dgm:prSet presAssocID="{EB3F1455-FF4B-5C4D-B659-F73B6AF18A44}" presName="childText" presStyleLbl="bgAcc1" presStyleIdx="1" presStyleCnt="4">
        <dgm:presLayoutVars>
          <dgm:bulletEnabled val="1"/>
        </dgm:presLayoutVars>
      </dgm:prSet>
      <dgm:spPr/>
      <dgm:t>
        <a:bodyPr/>
        <a:lstStyle/>
        <a:p>
          <a:endParaRPr lang="en-US"/>
        </a:p>
      </dgm:t>
    </dgm:pt>
    <dgm:pt modelId="{7F599DBE-D3F5-4C43-BBBB-7E8D015F6F5C}" type="pres">
      <dgm:prSet presAssocID="{7FA7B725-A4E8-E549-AF5C-BD7B8D1CFAB9}" presName="root" presStyleCnt="0"/>
      <dgm:spPr/>
    </dgm:pt>
    <dgm:pt modelId="{D324BD5E-79BC-514B-96C1-94C47EB0F9CB}" type="pres">
      <dgm:prSet presAssocID="{7FA7B725-A4E8-E549-AF5C-BD7B8D1CFAB9}" presName="rootComposite" presStyleCnt="0"/>
      <dgm:spPr/>
    </dgm:pt>
    <dgm:pt modelId="{F725516A-0FD7-8948-8967-AFAD100121C0}" type="pres">
      <dgm:prSet presAssocID="{7FA7B725-A4E8-E549-AF5C-BD7B8D1CFAB9}" presName="rootText" presStyleLbl="node1" presStyleIdx="1" presStyleCnt="2"/>
      <dgm:spPr/>
      <dgm:t>
        <a:bodyPr/>
        <a:lstStyle/>
        <a:p>
          <a:endParaRPr lang="en-US"/>
        </a:p>
      </dgm:t>
    </dgm:pt>
    <dgm:pt modelId="{FCDD7D1A-4EEA-4749-9F4A-63F0D389C2E1}" type="pres">
      <dgm:prSet presAssocID="{7FA7B725-A4E8-E549-AF5C-BD7B8D1CFAB9}" presName="rootConnector" presStyleLbl="node1" presStyleIdx="1" presStyleCnt="2"/>
      <dgm:spPr/>
      <dgm:t>
        <a:bodyPr/>
        <a:lstStyle/>
        <a:p>
          <a:endParaRPr lang="en-US"/>
        </a:p>
      </dgm:t>
    </dgm:pt>
    <dgm:pt modelId="{FEC80E64-FA99-7D4D-AA7C-E721FEF076C6}" type="pres">
      <dgm:prSet presAssocID="{7FA7B725-A4E8-E549-AF5C-BD7B8D1CFAB9}" presName="childShape" presStyleCnt="0"/>
      <dgm:spPr/>
    </dgm:pt>
    <dgm:pt modelId="{57E54D66-3626-2349-83CC-DB6AE89732F0}" type="pres">
      <dgm:prSet presAssocID="{1F59F82A-194C-6345-9B7F-3DD7564324A3}" presName="Name13" presStyleLbl="parChTrans1D2" presStyleIdx="2" presStyleCnt="4"/>
      <dgm:spPr/>
      <dgm:t>
        <a:bodyPr/>
        <a:lstStyle/>
        <a:p>
          <a:endParaRPr lang="en-US"/>
        </a:p>
      </dgm:t>
    </dgm:pt>
    <dgm:pt modelId="{47727E7A-3B2C-C845-BF46-61BA2EDF50E8}" type="pres">
      <dgm:prSet presAssocID="{FDAD207E-32CF-4349-B648-AF16983F1EE6}" presName="childText" presStyleLbl="bgAcc1" presStyleIdx="2" presStyleCnt="4">
        <dgm:presLayoutVars>
          <dgm:bulletEnabled val="1"/>
        </dgm:presLayoutVars>
      </dgm:prSet>
      <dgm:spPr/>
      <dgm:t>
        <a:bodyPr/>
        <a:lstStyle/>
        <a:p>
          <a:endParaRPr lang="en-US"/>
        </a:p>
      </dgm:t>
    </dgm:pt>
    <dgm:pt modelId="{16CBDBC4-F8A2-474C-97F0-6A731AEBD7A6}" type="pres">
      <dgm:prSet presAssocID="{6D8924CF-0B00-904C-B12A-DABAFCE77E4F}" presName="Name13" presStyleLbl="parChTrans1D2" presStyleIdx="3" presStyleCnt="4"/>
      <dgm:spPr/>
      <dgm:t>
        <a:bodyPr/>
        <a:lstStyle/>
        <a:p>
          <a:endParaRPr lang="en-US"/>
        </a:p>
      </dgm:t>
    </dgm:pt>
    <dgm:pt modelId="{FB625579-9300-7D46-AABC-ED5A69C9974A}" type="pres">
      <dgm:prSet presAssocID="{0E15A093-FB11-7446-83E5-0B6075CA6F3B}" presName="childText" presStyleLbl="bgAcc1" presStyleIdx="3" presStyleCnt="4">
        <dgm:presLayoutVars>
          <dgm:bulletEnabled val="1"/>
        </dgm:presLayoutVars>
      </dgm:prSet>
      <dgm:spPr/>
      <dgm:t>
        <a:bodyPr/>
        <a:lstStyle/>
        <a:p>
          <a:endParaRPr lang="en-US"/>
        </a:p>
      </dgm:t>
    </dgm:pt>
  </dgm:ptLst>
  <dgm:cxnLst>
    <dgm:cxn modelId="{8F81F37F-5F46-C943-8EE1-4376E3155CCE}" type="presOf" srcId="{4848BACA-8E13-AF46-B290-3EA0A129A0C2}" destId="{1A8D6654-FB8F-AF4F-8347-34AA346E9C01}" srcOrd="0" destOrd="0" presId="urn:microsoft.com/office/officeart/2005/8/layout/hierarchy3"/>
    <dgm:cxn modelId="{0075FBD0-62E3-9748-8FA8-F0F489A1D03C}" type="presOf" srcId="{7FA7B725-A4E8-E549-AF5C-BD7B8D1CFAB9}" destId="{FCDD7D1A-4EEA-4749-9F4A-63F0D389C2E1}" srcOrd="1" destOrd="0" presId="urn:microsoft.com/office/officeart/2005/8/layout/hierarchy3"/>
    <dgm:cxn modelId="{C80654F6-8742-F841-A074-BE45ABB05CED}" type="presOf" srcId="{FDAD207E-32CF-4349-B648-AF16983F1EE6}" destId="{47727E7A-3B2C-C845-BF46-61BA2EDF50E8}" srcOrd="0" destOrd="0" presId="urn:microsoft.com/office/officeart/2005/8/layout/hierarchy3"/>
    <dgm:cxn modelId="{E8974CCF-7CE2-454E-ABC2-539DDF5B8C1A}" srcId="{8F40F72D-AB90-164C-8D16-FB5AFBFECE57}" destId="{4848BACA-8E13-AF46-B290-3EA0A129A0C2}" srcOrd="0" destOrd="0" parTransId="{6822FD0E-4EC8-124F-A9EF-C2F22270EAAC}" sibTransId="{201CFD93-37D0-DC49-AD3D-F2EE75ADCAFE}"/>
    <dgm:cxn modelId="{112B105A-C46E-7346-B5C3-11FFBFD1C31E}" type="presOf" srcId="{76844AC5-5556-D741-87A4-AA19EEB45B88}" destId="{C3B9E1FB-7F0A-304E-BFA6-DA7F73FB6765}" srcOrd="0" destOrd="0" presId="urn:microsoft.com/office/officeart/2005/8/layout/hierarchy3"/>
    <dgm:cxn modelId="{063784C0-10F2-F940-9577-6F336FD48E65}" type="presOf" srcId="{4848BACA-8E13-AF46-B290-3EA0A129A0C2}" destId="{91DD57A6-F6D7-2F4D-A823-7ACAC66454BA}" srcOrd="1" destOrd="0" presId="urn:microsoft.com/office/officeart/2005/8/layout/hierarchy3"/>
    <dgm:cxn modelId="{1E39E895-5CE7-9942-9E7D-5EEB1E3757AA}" type="presOf" srcId="{1F59F82A-194C-6345-9B7F-3DD7564324A3}" destId="{57E54D66-3626-2349-83CC-DB6AE89732F0}" srcOrd="0" destOrd="0" presId="urn:microsoft.com/office/officeart/2005/8/layout/hierarchy3"/>
    <dgm:cxn modelId="{C026F3A8-C472-C345-82DD-A3E1AA1357BF}" type="presOf" srcId="{7CFCCF39-1683-FC45-8723-2C39946CE768}" destId="{A64CB159-A94D-824B-B82A-9D1DFC4806EF}" srcOrd="0" destOrd="0" presId="urn:microsoft.com/office/officeart/2005/8/layout/hierarchy3"/>
    <dgm:cxn modelId="{83B036D6-1BD1-EB42-9566-633D60C7FCA4}" srcId="{4848BACA-8E13-AF46-B290-3EA0A129A0C2}" destId="{EB3F1455-FF4B-5C4D-B659-F73B6AF18A44}" srcOrd="1" destOrd="0" parTransId="{76844AC5-5556-D741-87A4-AA19EEB45B88}" sibTransId="{7AA49807-DE4B-6E40-AFCF-67FC7CE50D7A}"/>
    <dgm:cxn modelId="{510995F4-F5C6-194A-8708-BFFB755B2E54}" type="presOf" srcId="{8F40F72D-AB90-164C-8D16-FB5AFBFECE57}" destId="{DE826458-4D45-DC46-BD6B-03627BB2CEE0}" srcOrd="0" destOrd="0" presId="urn:microsoft.com/office/officeart/2005/8/layout/hierarchy3"/>
    <dgm:cxn modelId="{32EC4A39-DEC7-864C-B7BF-0B65FF1CFD28}" type="presOf" srcId="{0E15A093-FB11-7446-83E5-0B6075CA6F3B}" destId="{FB625579-9300-7D46-AABC-ED5A69C9974A}" srcOrd="0" destOrd="0" presId="urn:microsoft.com/office/officeart/2005/8/layout/hierarchy3"/>
    <dgm:cxn modelId="{685DA9B0-A258-E841-9C88-3528F2CBB412}" type="presOf" srcId="{6D8924CF-0B00-904C-B12A-DABAFCE77E4F}" destId="{16CBDBC4-F8A2-474C-97F0-6A731AEBD7A6}" srcOrd="0" destOrd="0" presId="urn:microsoft.com/office/officeart/2005/8/layout/hierarchy3"/>
    <dgm:cxn modelId="{1A101B5D-AFC3-F04C-9D43-54D8C471BB60}" srcId="{4848BACA-8E13-AF46-B290-3EA0A129A0C2}" destId="{7CFCCF39-1683-FC45-8723-2C39946CE768}" srcOrd="0" destOrd="0" parTransId="{17A34582-CD06-9047-B9EB-DCDDD8BF23AF}" sibTransId="{18FB52FF-5BA5-AC47-A951-0C56AA1C9521}"/>
    <dgm:cxn modelId="{AE052D1F-04D2-594F-8B39-14DB3BA3ECA4}" type="presOf" srcId="{17A34582-CD06-9047-B9EB-DCDDD8BF23AF}" destId="{FD77F4D9-801A-3C41-8158-70BB17EA3E70}" srcOrd="0" destOrd="0" presId="urn:microsoft.com/office/officeart/2005/8/layout/hierarchy3"/>
    <dgm:cxn modelId="{2461DA18-5372-9E49-8A00-C4D83C900003}" srcId="{7FA7B725-A4E8-E549-AF5C-BD7B8D1CFAB9}" destId="{0E15A093-FB11-7446-83E5-0B6075CA6F3B}" srcOrd="1" destOrd="0" parTransId="{6D8924CF-0B00-904C-B12A-DABAFCE77E4F}" sibTransId="{0EAD87E5-40C2-EA45-8056-1D66C69D4ED8}"/>
    <dgm:cxn modelId="{CF4C8BF7-922D-054B-98FD-C1560468CA93}" type="presOf" srcId="{7FA7B725-A4E8-E549-AF5C-BD7B8D1CFAB9}" destId="{F725516A-0FD7-8948-8967-AFAD100121C0}" srcOrd="0" destOrd="0" presId="urn:microsoft.com/office/officeart/2005/8/layout/hierarchy3"/>
    <dgm:cxn modelId="{59B3482F-224D-1643-B164-290BDF3067DC}" srcId="{7FA7B725-A4E8-E549-AF5C-BD7B8D1CFAB9}" destId="{FDAD207E-32CF-4349-B648-AF16983F1EE6}" srcOrd="0" destOrd="0" parTransId="{1F59F82A-194C-6345-9B7F-3DD7564324A3}" sibTransId="{E4ACA49F-C14D-5C4C-BCD0-CBF4BCE2E275}"/>
    <dgm:cxn modelId="{42012C5E-7197-2D47-B50B-53E0B564579D}" srcId="{8F40F72D-AB90-164C-8D16-FB5AFBFECE57}" destId="{7FA7B725-A4E8-E549-AF5C-BD7B8D1CFAB9}" srcOrd="1" destOrd="0" parTransId="{F31D8588-2746-0249-9427-609AE4D76D1F}" sibTransId="{5308E1F1-221E-9044-B517-2492DD6C3097}"/>
    <dgm:cxn modelId="{CBB0CA76-30C5-EA48-ABBC-A25C47E30068}" type="presOf" srcId="{EB3F1455-FF4B-5C4D-B659-F73B6AF18A44}" destId="{8A7A5AA1-0CA8-2547-A87D-164808DDD9B9}" srcOrd="0" destOrd="0" presId="urn:microsoft.com/office/officeart/2005/8/layout/hierarchy3"/>
    <dgm:cxn modelId="{FF39DFAE-7CA2-2240-A34B-9A467D26653C}" type="presParOf" srcId="{DE826458-4D45-DC46-BD6B-03627BB2CEE0}" destId="{F61AF360-4C6B-8B41-BB4D-81106ADB7D25}" srcOrd="0" destOrd="0" presId="urn:microsoft.com/office/officeart/2005/8/layout/hierarchy3"/>
    <dgm:cxn modelId="{2606C56B-9F46-544E-ACE1-969475420A45}" type="presParOf" srcId="{F61AF360-4C6B-8B41-BB4D-81106ADB7D25}" destId="{699C8D7B-B740-EB41-BA14-8F4061011A29}" srcOrd="0" destOrd="0" presId="urn:microsoft.com/office/officeart/2005/8/layout/hierarchy3"/>
    <dgm:cxn modelId="{F8D8A941-9D6F-564C-B21D-405D05FCB6F3}" type="presParOf" srcId="{699C8D7B-B740-EB41-BA14-8F4061011A29}" destId="{1A8D6654-FB8F-AF4F-8347-34AA346E9C01}" srcOrd="0" destOrd="0" presId="urn:microsoft.com/office/officeart/2005/8/layout/hierarchy3"/>
    <dgm:cxn modelId="{9CCF910D-07A4-8242-A412-655AC1ECDCD6}" type="presParOf" srcId="{699C8D7B-B740-EB41-BA14-8F4061011A29}" destId="{91DD57A6-F6D7-2F4D-A823-7ACAC66454BA}" srcOrd="1" destOrd="0" presId="urn:microsoft.com/office/officeart/2005/8/layout/hierarchy3"/>
    <dgm:cxn modelId="{B1196D0F-1F33-3249-9179-75EB8612055B}" type="presParOf" srcId="{F61AF360-4C6B-8B41-BB4D-81106ADB7D25}" destId="{6BF7FDD0-87A4-1244-8263-DC34CE8E592F}" srcOrd="1" destOrd="0" presId="urn:microsoft.com/office/officeart/2005/8/layout/hierarchy3"/>
    <dgm:cxn modelId="{0471DB58-DFAD-4C4D-96DB-3D89D2C0C0E9}" type="presParOf" srcId="{6BF7FDD0-87A4-1244-8263-DC34CE8E592F}" destId="{FD77F4D9-801A-3C41-8158-70BB17EA3E70}" srcOrd="0" destOrd="0" presId="urn:microsoft.com/office/officeart/2005/8/layout/hierarchy3"/>
    <dgm:cxn modelId="{F8849577-E501-CE42-AF7D-55DF1C5ABC3B}" type="presParOf" srcId="{6BF7FDD0-87A4-1244-8263-DC34CE8E592F}" destId="{A64CB159-A94D-824B-B82A-9D1DFC4806EF}" srcOrd="1" destOrd="0" presId="urn:microsoft.com/office/officeart/2005/8/layout/hierarchy3"/>
    <dgm:cxn modelId="{3DF47332-ED86-5142-8ABF-2386E5775E03}" type="presParOf" srcId="{6BF7FDD0-87A4-1244-8263-DC34CE8E592F}" destId="{C3B9E1FB-7F0A-304E-BFA6-DA7F73FB6765}" srcOrd="2" destOrd="0" presId="urn:microsoft.com/office/officeart/2005/8/layout/hierarchy3"/>
    <dgm:cxn modelId="{3AF9A9B0-A8B5-354E-A12E-468A1F08F05A}" type="presParOf" srcId="{6BF7FDD0-87A4-1244-8263-DC34CE8E592F}" destId="{8A7A5AA1-0CA8-2547-A87D-164808DDD9B9}" srcOrd="3" destOrd="0" presId="urn:microsoft.com/office/officeart/2005/8/layout/hierarchy3"/>
    <dgm:cxn modelId="{F15B6270-BF2C-874F-B8A5-3B0E50516421}" type="presParOf" srcId="{DE826458-4D45-DC46-BD6B-03627BB2CEE0}" destId="{7F599DBE-D3F5-4C43-BBBB-7E8D015F6F5C}" srcOrd="1" destOrd="0" presId="urn:microsoft.com/office/officeart/2005/8/layout/hierarchy3"/>
    <dgm:cxn modelId="{E4466CED-9CFB-734C-8AFD-FEB15C528DA6}" type="presParOf" srcId="{7F599DBE-D3F5-4C43-BBBB-7E8D015F6F5C}" destId="{D324BD5E-79BC-514B-96C1-94C47EB0F9CB}" srcOrd="0" destOrd="0" presId="urn:microsoft.com/office/officeart/2005/8/layout/hierarchy3"/>
    <dgm:cxn modelId="{18E1EAA2-3564-4B49-8C03-ED62D8F0EF53}" type="presParOf" srcId="{D324BD5E-79BC-514B-96C1-94C47EB0F9CB}" destId="{F725516A-0FD7-8948-8967-AFAD100121C0}" srcOrd="0" destOrd="0" presId="urn:microsoft.com/office/officeart/2005/8/layout/hierarchy3"/>
    <dgm:cxn modelId="{C147EDB5-70D7-304F-ADFA-EF819CF4385B}" type="presParOf" srcId="{D324BD5E-79BC-514B-96C1-94C47EB0F9CB}" destId="{FCDD7D1A-4EEA-4749-9F4A-63F0D389C2E1}" srcOrd="1" destOrd="0" presId="urn:microsoft.com/office/officeart/2005/8/layout/hierarchy3"/>
    <dgm:cxn modelId="{D9930AD1-B371-5D4A-A77E-B7F5A108CE96}" type="presParOf" srcId="{7F599DBE-D3F5-4C43-BBBB-7E8D015F6F5C}" destId="{FEC80E64-FA99-7D4D-AA7C-E721FEF076C6}" srcOrd="1" destOrd="0" presId="urn:microsoft.com/office/officeart/2005/8/layout/hierarchy3"/>
    <dgm:cxn modelId="{30A1DD3A-FA40-B84F-BB46-7FE203EDAC07}" type="presParOf" srcId="{FEC80E64-FA99-7D4D-AA7C-E721FEF076C6}" destId="{57E54D66-3626-2349-83CC-DB6AE89732F0}" srcOrd="0" destOrd="0" presId="urn:microsoft.com/office/officeart/2005/8/layout/hierarchy3"/>
    <dgm:cxn modelId="{5B65B398-65A7-0142-B97E-686002A2C1CB}" type="presParOf" srcId="{FEC80E64-FA99-7D4D-AA7C-E721FEF076C6}" destId="{47727E7A-3B2C-C845-BF46-61BA2EDF50E8}" srcOrd="1" destOrd="0" presId="urn:microsoft.com/office/officeart/2005/8/layout/hierarchy3"/>
    <dgm:cxn modelId="{71F49FC8-1F43-AA46-8C8B-429327BFB9D1}" type="presParOf" srcId="{FEC80E64-FA99-7D4D-AA7C-E721FEF076C6}" destId="{16CBDBC4-F8A2-474C-97F0-6A731AEBD7A6}" srcOrd="2" destOrd="0" presId="urn:microsoft.com/office/officeart/2005/8/layout/hierarchy3"/>
    <dgm:cxn modelId="{354AACB6-5E21-EE49-98E0-BBAC2DDE4DF9}" type="presParOf" srcId="{FEC80E64-FA99-7D4D-AA7C-E721FEF076C6}" destId="{FB625579-9300-7D46-AABC-ED5A69C9974A}"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BB5B2D-0D8C-6F48-92F9-7EB9953322C4}" type="doc">
      <dgm:prSet loTypeId="urn:microsoft.com/office/officeart/2005/8/layout/pyramid2" loCatId="" qsTypeId="urn:microsoft.com/office/officeart/2005/8/quickstyle/simple4" qsCatId="simple" csTypeId="urn:microsoft.com/office/officeart/2005/8/colors/accent1_2" csCatId="accent1" phldr="1"/>
      <dgm:spPr/>
      <dgm:t>
        <a:bodyPr/>
        <a:lstStyle/>
        <a:p>
          <a:endParaRPr lang="en-US"/>
        </a:p>
      </dgm:t>
    </dgm:pt>
    <dgm:pt modelId="{7327100A-B3CE-9149-9A7B-C468EE2FB1AC}">
      <dgm:prSet phldrT="[Text]"/>
      <dgm:spPr/>
      <dgm:t>
        <a:bodyPr/>
        <a:lstStyle/>
        <a:p>
          <a:r>
            <a:rPr lang="en-US" dirty="0" smtClean="0"/>
            <a:t>Support that fits with the individual’s own perception of need/utility: practical input</a:t>
          </a:r>
          <a:endParaRPr lang="en-US" dirty="0"/>
        </a:p>
      </dgm:t>
    </dgm:pt>
    <dgm:pt modelId="{4B2BCD34-86D6-F14D-BF7A-50E8E03EA795}" type="parTrans" cxnId="{7D2AB487-5DF6-9B46-A3D9-68C7D1484C49}">
      <dgm:prSet/>
      <dgm:spPr/>
      <dgm:t>
        <a:bodyPr/>
        <a:lstStyle/>
        <a:p>
          <a:endParaRPr lang="en-US"/>
        </a:p>
      </dgm:t>
    </dgm:pt>
    <dgm:pt modelId="{6250742D-DF11-294B-9306-E3302B11A1A9}" type="sibTrans" cxnId="{7D2AB487-5DF6-9B46-A3D9-68C7D1484C49}">
      <dgm:prSet/>
      <dgm:spPr/>
      <dgm:t>
        <a:bodyPr/>
        <a:lstStyle/>
        <a:p>
          <a:endParaRPr lang="en-US"/>
        </a:p>
      </dgm:t>
    </dgm:pt>
    <dgm:pt modelId="{6818E991-670E-0347-82F7-97724F543B50}">
      <dgm:prSet phldrT="[Text]"/>
      <dgm:spPr/>
      <dgm:t>
        <a:bodyPr/>
        <a:lstStyle/>
        <a:p>
          <a:r>
            <a:rPr lang="en-US" dirty="0" smtClean="0"/>
            <a:t>Respectful and honest engagement</a:t>
          </a:r>
          <a:endParaRPr lang="en-US" dirty="0"/>
        </a:p>
      </dgm:t>
    </dgm:pt>
    <dgm:pt modelId="{BDD155E2-ACBF-784B-83DE-0236F0BF274B}" type="parTrans" cxnId="{0F3D010C-E380-FA4A-BA8B-037D17EA278F}">
      <dgm:prSet/>
      <dgm:spPr/>
      <dgm:t>
        <a:bodyPr/>
        <a:lstStyle/>
        <a:p>
          <a:endParaRPr lang="en-US"/>
        </a:p>
      </dgm:t>
    </dgm:pt>
    <dgm:pt modelId="{B5A4CB74-6C1D-C143-9555-AA007CBBF0D4}" type="sibTrans" cxnId="{0F3D010C-E380-FA4A-BA8B-037D17EA278F}">
      <dgm:prSet/>
      <dgm:spPr/>
      <dgm:t>
        <a:bodyPr/>
        <a:lstStyle/>
        <a:p>
          <a:endParaRPr lang="en-US"/>
        </a:p>
      </dgm:t>
    </dgm:pt>
    <dgm:pt modelId="{581A8253-33E1-0848-A71E-1E616E40C1EA}">
      <dgm:prSet phldrT="[Text]"/>
      <dgm:spPr/>
      <dgm:t>
        <a:bodyPr/>
        <a:lstStyle/>
        <a:p>
          <a:r>
            <a:rPr lang="en-US" dirty="0" smtClean="0"/>
            <a:t>Intervention delivered through relationship: emotional connection/trust</a:t>
          </a:r>
          <a:endParaRPr lang="en-US" dirty="0"/>
        </a:p>
      </dgm:t>
    </dgm:pt>
    <dgm:pt modelId="{8990136D-FA05-904E-85C5-CC125CD79572}" type="parTrans" cxnId="{A084FC10-7C6A-BC41-8F09-E39C2AE14267}">
      <dgm:prSet/>
      <dgm:spPr/>
      <dgm:t>
        <a:bodyPr/>
        <a:lstStyle/>
        <a:p>
          <a:endParaRPr lang="en-US"/>
        </a:p>
      </dgm:t>
    </dgm:pt>
    <dgm:pt modelId="{99424D1F-76CF-A346-835B-1EDE5C281507}" type="sibTrans" cxnId="{A084FC10-7C6A-BC41-8F09-E39C2AE14267}">
      <dgm:prSet/>
      <dgm:spPr/>
      <dgm:t>
        <a:bodyPr/>
        <a:lstStyle/>
        <a:p>
          <a:endParaRPr lang="en-US"/>
        </a:p>
      </dgm:t>
    </dgm:pt>
    <dgm:pt modelId="{530882B6-7D94-FC42-A58A-F44916628017}" type="pres">
      <dgm:prSet presAssocID="{F2BB5B2D-0D8C-6F48-92F9-7EB9953322C4}" presName="compositeShape" presStyleCnt="0">
        <dgm:presLayoutVars>
          <dgm:dir/>
          <dgm:resizeHandles/>
        </dgm:presLayoutVars>
      </dgm:prSet>
      <dgm:spPr/>
      <dgm:t>
        <a:bodyPr/>
        <a:lstStyle/>
        <a:p>
          <a:endParaRPr lang="en-US"/>
        </a:p>
      </dgm:t>
    </dgm:pt>
    <dgm:pt modelId="{C28DE748-85F9-1346-B38E-FC33D279693F}" type="pres">
      <dgm:prSet presAssocID="{F2BB5B2D-0D8C-6F48-92F9-7EB9953322C4}" presName="pyramid" presStyleLbl="node1" presStyleIdx="0" presStyleCnt="1" custLinFactNeighborX="-658" custLinFactNeighborY="650"/>
      <dgm:spPr/>
    </dgm:pt>
    <dgm:pt modelId="{8D2D714B-1810-D242-BCD1-CD116C276FCE}" type="pres">
      <dgm:prSet presAssocID="{F2BB5B2D-0D8C-6F48-92F9-7EB9953322C4}" presName="theList" presStyleCnt="0"/>
      <dgm:spPr/>
    </dgm:pt>
    <dgm:pt modelId="{9701822C-6C60-BE4D-940D-BE1773CB7D9B}" type="pres">
      <dgm:prSet presAssocID="{581A8253-33E1-0848-A71E-1E616E40C1EA}" presName="aNode" presStyleLbl="fgAcc1" presStyleIdx="0" presStyleCnt="3">
        <dgm:presLayoutVars>
          <dgm:bulletEnabled val="1"/>
        </dgm:presLayoutVars>
      </dgm:prSet>
      <dgm:spPr/>
      <dgm:t>
        <a:bodyPr/>
        <a:lstStyle/>
        <a:p>
          <a:endParaRPr lang="en-US"/>
        </a:p>
      </dgm:t>
    </dgm:pt>
    <dgm:pt modelId="{6C9692CE-D58A-2947-828A-9C756923E8F8}" type="pres">
      <dgm:prSet presAssocID="{581A8253-33E1-0848-A71E-1E616E40C1EA}" presName="aSpace" presStyleCnt="0"/>
      <dgm:spPr/>
    </dgm:pt>
    <dgm:pt modelId="{145DB533-01F7-FD4C-B595-81FF7CFE762A}" type="pres">
      <dgm:prSet presAssocID="{7327100A-B3CE-9149-9A7B-C468EE2FB1AC}" presName="aNode" presStyleLbl="fgAcc1" presStyleIdx="1" presStyleCnt="3">
        <dgm:presLayoutVars>
          <dgm:bulletEnabled val="1"/>
        </dgm:presLayoutVars>
      </dgm:prSet>
      <dgm:spPr/>
      <dgm:t>
        <a:bodyPr/>
        <a:lstStyle/>
        <a:p>
          <a:endParaRPr lang="en-US"/>
        </a:p>
      </dgm:t>
    </dgm:pt>
    <dgm:pt modelId="{A5F98FFF-5358-B74C-BC48-0E364B5808B0}" type="pres">
      <dgm:prSet presAssocID="{7327100A-B3CE-9149-9A7B-C468EE2FB1AC}" presName="aSpace" presStyleCnt="0"/>
      <dgm:spPr/>
    </dgm:pt>
    <dgm:pt modelId="{6B612845-B405-A546-BF73-A0FF0842798F}" type="pres">
      <dgm:prSet presAssocID="{6818E991-670E-0347-82F7-97724F543B50}" presName="aNode" presStyleLbl="fgAcc1" presStyleIdx="2" presStyleCnt="3">
        <dgm:presLayoutVars>
          <dgm:bulletEnabled val="1"/>
        </dgm:presLayoutVars>
      </dgm:prSet>
      <dgm:spPr/>
      <dgm:t>
        <a:bodyPr/>
        <a:lstStyle/>
        <a:p>
          <a:endParaRPr lang="en-US"/>
        </a:p>
      </dgm:t>
    </dgm:pt>
    <dgm:pt modelId="{E32BA34D-F027-F643-A49D-C8682F9C65AA}" type="pres">
      <dgm:prSet presAssocID="{6818E991-670E-0347-82F7-97724F543B50}" presName="aSpace" presStyleCnt="0"/>
      <dgm:spPr/>
    </dgm:pt>
  </dgm:ptLst>
  <dgm:cxnLst>
    <dgm:cxn modelId="{7D2AB487-5DF6-9B46-A3D9-68C7D1484C49}" srcId="{F2BB5B2D-0D8C-6F48-92F9-7EB9953322C4}" destId="{7327100A-B3CE-9149-9A7B-C468EE2FB1AC}" srcOrd="1" destOrd="0" parTransId="{4B2BCD34-86D6-F14D-BF7A-50E8E03EA795}" sibTransId="{6250742D-DF11-294B-9306-E3302B11A1A9}"/>
    <dgm:cxn modelId="{A2E35F76-FE42-624B-9B4A-6AD3BDA4CFD0}" type="presOf" srcId="{F2BB5B2D-0D8C-6F48-92F9-7EB9953322C4}" destId="{530882B6-7D94-FC42-A58A-F44916628017}" srcOrd="0" destOrd="0" presId="urn:microsoft.com/office/officeart/2005/8/layout/pyramid2"/>
    <dgm:cxn modelId="{0F3D010C-E380-FA4A-BA8B-037D17EA278F}" srcId="{F2BB5B2D-0D8C-6F48-92F9-7EB9953322C4}" destId="{6818E991-670E-0347-82F7-97724F543B50}" srcOrd="2" destOrd="0" parTransId="{BDD155E2-ACBF-784B-83DE-0236F0BF274B}" sibTransId="{B5A4CB74-6C1D-C143-9555-AA007CBBF0D4}"/>
    <dgm:cxn modelId="{4D4C7C90-E392-8640-A8F2-5A9A07931E85}" type="presOf" srcId="{581A8253-33E1-0848-A71E-1E616E40C1EA}" destId="{9701822C-6C60-BE4D-940D-BE1773CB7D9B}" srcOrd="0" destOrd="0" presId="urn:microsoft.com/office/officeart/2005/8/layout/pyramid2"/>
    <dgm:cxn modelId="{A084FC10-7C6A-BC41-8F09-E39C2AE14267}" srcId="{F2BB5B2D-0D8C-6F48-92F9-7EB9953322C4}" destId="{581A8253-33E1-0848-A71E-1E616E40C1EA}" srcOrd="0" destOrd="0" parTransId="{8990136D-FA05-904E-85C5-CC125CD79572}" sibTransId="{99424D1F-76CF-A346-835B-1EDE5C281507}"/>
    <dgm:cxn modelId="{CE91EDB7-ABC0-FA4E-B732-30C39BDE4C97}" type="presOf" srcId="{7327100A-B3CE-9149-9A7B-C468EE2FB1AC}" destId="{145DB533-01F7-FD4C-B595-81FF7CFE762A}" srcOrd="0" destOrd="0" presId="urn:microsoft.com/office/officeart/2005/8/layout/pyramid2"/>
    <dgm:cxn modelId="{E667EFDB-7B57-0744-950F-93A633B4D53C}" type="presOf" srcId="{6818E991-670E-0347-82F7-97724F543B50}" destId="{6B612845-B405-A546-BF73-A0FF0842798F}" srcOrd="0" destOrd="0" presId="urn:microsoft.com/office/officeart/2005/8/layout/pyramid2"/>
    <dgm:cxn modelId="{5A1A3715-0373-B641-8F9C-4BE2B0895AA4}" type="presParOf" srcId="{530882B6-7D94-FC42-A58A-F44916628017}" destId="{C28DE748-85F9-1346-B38E-FC33D279693F}" srcOrd="0" destOrd="0" presId="urn:microsoft.com/office/officeart/2005/8/layout/pyramid2"/>
    <dgm:cxn modelId="{FB802E3D-676D-DA4F-915E-BA1A3B7BAE7C}" type="presParOf" srcId="{530882B6-7D94-FC42-A58A-F44916628017}" destId="{8D2D714B-1810-D242-BCD1-CD116C276FCE}" srcOrd="1" destOrd="0" presId="urn:microsoft.com/office/officeart/2005/8/layout/pyramid2"/>
    <dgm:cxn modelId="{1958621A-8F5A-1041-AB09-43FCE48FDCB7}" type="presParOf" srcId="{8D2D714B-1810-D242-BCD1-CD116C276FCE}" destId="{9701822C-6C60-BE4D-940D-BE1773CB7D9B}" srcOrd="0" destOrd="0" presId="urn:microsoft.com/office/officeart/2005/8/layout/pyramid2"/>
    <dgm:cxn modelId="{74309529-0AAC-2E4E-9D68-AAB1785F1B22}" type="presParOf" srcId="{8D2D714B-1810-D242-BCD1-CD116C276FCE}" destId="{6C9692CE-D58A-2947-828A-9C756923E8F8}" srcOrd="1" destOrd="0" presId="urn:microsoft.com/office/officeart/2005/8/layout/pyramid2"/>
    <dgm:cxn modelId="{D59F93C3-6A3C-BF47-84B5-E76F6F593D25}" type="presParOf" srcId="{8D2D714B-1810-D242-BCD1-CD116C276FCE}" destId="{145DB533-01F7-FD4C-B595-81FF7CFE762A}" srcOrd="2" destOrd="0" presId="urn:microsoft.com/office/officeart/2005/8/layout/pyramid2"/>
    <dgm:cxn modelId="{4276A672-F005-1041-854C-D3BE153ED7AB}" type="presParOf" srcId="{8D2D714B-1810-D242-BCD1-CD116C276FCE}" destId="{A5F98FFF-5358-B74C-BC48-0E364B5808B0}" srcOrd="3" destOrd="0" presId="urn:microsoft.com/office/officeart/2005/8/layout/pyramid2"/>
    <dgm:cxn modelId="{93E09AC7-5808-8E44-9FD7-3B71303D023A}" type="presParOf" srcId="{8D2D714B-1810-D242-BCD1-CD116C276FCE}" destId="{6B612845-B405-A546-BF73-A0FF0842798F}" srcOrd="4" destOrd="0" presId="urn:microsoft.com/office/officeart/2005/8/layout/pyramid2"/>
    <dgm:cxn modelId="{78B31289-FB80-1D42-AA3A-0049C986ABAC}" type="presParOf" srcId="{8D2D714B-1810-D242-BCD1-CD116C276FCE}" destId="{E32BA34D-F027-F643-A49D-C8682F9C65AA}"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4DACD3E-A81D-44D2-BD79-6296AFD425B0}"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5A97DE37-B2AF-4095-9C3A-BFEC2D680218}">
      <dgm:prSet phldrT="[Text]"/>
      <dgm:spPr>
        <a:solidFill>
          <a:srgbClr val="0E8491"/>
        </a:solidFill>
      </dgm:spPr>
      <dgm:t>
        <a:bodyPr/>
        <a:lstStyle/>
        <a:p>
          <a:r>
            <a:rPr lang="en-GB" dirty="0" smtClean="0">
              <a:solidFill>
                <a:schemeClr val="bg1"/>
              </a:solidFill>
            </a:rPr>
            <a:t>Respect autonomy</a:t>
          </a:r>
        </a:p>
      </dgm:t>
    </dgm:pt>
    <dgm:pt modelId="{0F679F9B-41E3-4379-9788-9147D3CBCBA6}" type="parTrans" cxnId="{5FC91508-8A83-4BC7-8A35-1E5DEBA31780}">
      <dgm:prSet/>
      <dgm:spPr/>
      <dgm:t>
        <a:bodyPr/>
        <a:lstStyle/>
        <a:p>
          <a:endParaRPr lang="en-GB"/>
        </a:p>
      </dgm:t>
    </dgm:pt>
    <dgm:pt modelId="{698542F6-EEF8-441C-BA29-EC3D7FB8EBCC}" type="sibTrans" cxnId="{5FC91508-8A83-4BC7-8A35-1E5DEBA31780}">
      <dgm:prSet/>
      <dgm:spPr/>
      <dgm:t>
        <a:bodyPr/>
        <a:lstStyle/>
        <a:p>
          <a:endParaRPr lang="en-GB"/>
        </a:p>
      </dgm:t>
    </dgm:pt>
    <dgm:pt modelId="{D600BD76-3BB3-480A-9E65-D825E513F5D1}">
      <dgm:prSet phldrT="[Text]" custT="1"/>
      <dgm:spPr>
        <a:solidFill>
          <a:srgbClr val="0E8491"/>
        </a:solidFill>
      </dgm:spPr>
      <dgm:t>
        <a:bodyPr/>
        <a:lstStyle/>
        <a:p>
          <a:r>
            <a:rPr lang="en-GB" sz="4000" b="0" dirty="0" smtClean="0">
              <a:solidFill>
                <a:srgbClr val="FFFFFF"/>
              </a:solidFill>
            </a:rPr>
            <a:t>?</a:t>
          </a:r>
          <a:endParaRPr lang="en-GB" sz="4000" b="0" dirty="0">
            <a:solidFill>
              <a:srgbClr val="FFFFFF"/>
            </a:solidFill>
          </a:endParaRPr>
        </a:p>
      </dgm:t>
    </dgm:pt>
    <dgm:pt modelId="{7FE24C97-D32E-4607-BA9D-17F441CD4CBF}" type="parTrans" cxnId="{CC229D58-64E1-493C-94BD-1966921C978E}">
      <dgm:prSet/>
      <dgm:spPr/>
      <dgm:t>
        <a:bodyPr/>
        <a:lstStyle/>
        <a:p>
          <a:endParaRPr lang="en-GB"/>
        </a:p>
      </dgm:t>
    </dgm:pt>
    <dgm:pt modelId="{7FEA9596-EAE6-41FC-9ED5-2AFD51313836}" type="sibTrans" cxnId="{CC229D58-64E1-493C-94BD-1966921C978E}">
      <dgm:prSet/>
      <dgm:spPr/>
      <dgm:t>
        <a:bodyPr/>
        <a:lstStyle/>
        <a:p>
          <a:endParaRPr lang="en-GB"/>
        </a:p>
      </dgm:t>
    </dgm:pt>
    <dgm:pt modelId="{A0FEA190-76BF-4AAD-82A9-2C61A5B44FFF}">
      <dgm:prSet phldrT="[Text]"/>
      <dgm:spPr>
        <a:solidFill>
          <a:srgbClr val="0E8491"/>
        </a:solidFill>
      </dgm:spPr>
      <dgm:t>
        <a:bodyPr/>
        <a:lstStyle/>
        <a:p>
          <a:pPr defTabSz="844550">
            <a:lnSpc>
              <a:spcPct val="90000"/>
            </a:lnSpc>
            <a:spcBef>
              <a:spcPct val="0"/>
            </a:spcBef>
            <a:spcAft>
              <a:spcPct val="35000"/>
            </a:spcAft>
          </a:pPr>
          <a:r>
            <a:rPr lang="en-GB" dirty="0" smtClean="0">
              <a:solidFill>
                <a:srgbClr val="FFFFFF"/>
              </a:solidFill>
            </a:rPr>
            <a:t>Best interests: preventive</a:t>
          </a:r>
        </a:p>
      </dgm:t>
    </dgm:pt>
    <dgm:pt modelId="{9CF8C8AE-F9D1-4C37-BA94-11E34978F50A}" type="parTrans" cxnId="{69BCD15A-E242-4771-855B-267A213A9BAF}">
      <dgm:prSet/>
      <dgm:spPr/>
      <dgm:t>
        <a:bodyPr/>
        <a:lstStyle/>
        <a:p>
          <a:endParaRPr lang="en-GB"/>
        </a:p>
      </dgm:t>
    </dgm:pt>
    <dgm:pt modelId="{F63148F7-1732-4D58-9831-3A5E60819BB5}" type="sibTrans" cxnId="{69BCD15A-E242-4771-855B-267A213A9BAF}">
      <dgm:prSet/>
      <dgm:spPr/>
      <dgm:t>
        <a:bodyPr/>
        <a:lstStyle/>
        <a:p>
          <a:endParaRPr lang="en-GB"/>
        </a:p>
      </dgm:t>
    </dgm:pt>
    <dgm:pt modelId="{0F3CAC21-1155-4E06-BFE8-F066B72FE82C}">
      <dgm:prSet phldrT="[Text]"/>
      <dgm:spPr>
        <a:solidFill>
          <a:srgbClr val="0E8491"/>
        </a:solidFill>
      </dgm:spPr>
      <dgm:t>
        <a:bodyPr/>
        <a:lstStyle/>
        <a:p>
          <a:r>
            <a:rPr lang="en-GB" baseline="0" dirty="0" smtClean="0">
              <a:solidFill>
                <a:srgbClr val="FFFFFF"/>
              </a:solidFill>
            </a:rPr>
            <a:t>Best interests: remedial </a:t>
          </a:r>
        </a:p>
      </dgm:t>
    </dgm:pt>
    <dgm:pt modelId="{7A0A2CB1-BD19-44AA-AE50-36C57A8F20B5}" type="parTrans" cxnId="{2319C481-6760-4F2E-B698-2BED5A5928BD}">
      <dgm:prSet/>
      <dgm:spPr/>
      <dgm:t>
        <a:bodyPr/>
        <a:lstStyle/>
        <a:p>
          <a:endParaRPr lang="en-GB"/>
        </a:p>
      </dgm:t>
    </dgm:pt>
    <dgm:pt modelId="{F36D1CDE-FA86-4072-A4F3-DC6152E32811}" type="sibTrans" cxnId="{2319C481-6760-4F2E-B698-2BED5A5928BD}">
      <dgm:prSet/>
      <dgm:spPr/>
      <dgm:t>
        <a:bodyPr/>
        <a:lstStyle/>
        <a:p>
          <a:endParaRPr lang="en-GB"/>
        </a:p>
      </dgm:t>
    </dgm:pt>
    <dgm:pt modelId="{2524E2AE-3155-4959-AB1C-1B12A49509A5}" type="pres">
      <dgm:prSet presAssocID="{04DACD3E-A81D-44D2-BD79-6296AFD425B0}" presName="matrix" presStyleCnt="0">
        <dgm:presLayoutVars>
          <dgm:chMax val="1"/>
          <dgm:dir/>
          <dgm:resizeHandles val="exact"/>
        </dgm:presLayoutVars>
      </dgm:prSet>
      <dgm:spPr/>
      <dgm:t>
        <a:bodyPr/>
        <a:lstStyle/>
        <a:p>
          <a:endParaRPr lang="en-GB"/>
        </a:p>
      </dgm:t>
    </dgm:pt>
    <dgm:pt modelId="{814F980F-F15C-4852-9AC9-2A859193A2B1}" type="pres">
      <dgm:prSet presAssocID="{04DACD3E-A81D-44D2-BD79-6296AFD425B0}" presName="axisShape" presStyleLbl="bgShp" presStyleIdx="0" presStyleCnt="1"/>
      <dgm:spPr>
        <a:solidFill>
          <a:schemeClr val="accent1"/>
        </a:solidFill>
      </dgm:spPr>
      <dgm:t>
        <a:bodyPr/>
        <a:lstStyle/>
        <a:p>
          <a:endParaRPr lang="en-US"/>
        </a:p>
      </dgm:t>
    </dgm:pt>
    <dgm:pt modelId="{02AA8DCC-F3A7-48CB-B942-F2D9045D13DD}" type="pres">
      <dgm:prSet presAssocID="{04DACD3E-A81D-44D2-BD79-6296AFD425B0}" presName="rect1" presStyleLbl="node1" presStyleIdx="0" presStyleCnt="4">
        <dgm:presLayoutVars>
          <dgm:chMax val="0"/>
          <dgm:chPref val="0"/>
          <dgm:bulletEnabled val="1"/>
        </dgm:presLayoutVars>
      </dgm:prSet>
      <dgm:spPr/>
      <dgm:t>
        <a:bodyPr/>
        <a:lstStyle/>
        <a:p>
          <a:endParaRPr lang="en-GB"/>
        </a:p>
      </dgm:t>
    </dgm:pt>
    <dgm:pt modelId="{39AFC504-E278-4E14-A396-C0BAF136AC3B}" type="pres">
      <dgm:prSet presAssocID="{04DACD3E-A81D-44D2-BD79-6296AFD425B0}" presName="rect2" presStyleLbl="node1" presStyleIdx="1" presStyleCnt="4">
        <dgm:presLayoutVars>
          <dgm:chMax val="0"/>
          <dgm:chPref val="0"/>
          <dgm:bulletEnabled val="1"/>
        </dgm:presLayoutVars>
      </dgm:prSet>
      <dgm:spPr/>
      <dgm:t>
        <a:bodyPr/>
        <a:lstStyle/>
        <a:p>
          <a:endParaRPr lang="en-GB"/>
        </a:p>
      </dgm:t>
    </dgm:pt>
    <dgm:pt modelId="{79A20AB5-B04C-456B-AB55-C7782AC0BCFA}" type="pres">
      <dgm:prSet presAssocID="{04DACD3E-A81D-44D2-BD79-6296AFD425B0}" presName="rect3" presStyleLbl="node1" presStyleIdx="2" presStyleCnt="4">
        <dgm:presLayoutVars>
          <dgm:chMax val="0"/>
          <dgm:chPref val="0"/>
          <dgm:bulletEnabled val="1"/>
        </dgm:presLayoutVars>
      </dgm:prSet>
      <dgm:spPr/>
      <dgm:t>
        <a:bodyPr/>
        <a:lstStyle/>
        <a:p>
          <a:endParaRPr lang="en-GB"/>
        </a:p>
      </dgm:t>
    </dgm:pt>
    <dgm:pt modelId="{3C8FB5EC-6655-42D4-A1C9-177D8E05C797}" type="pres">
      <dgm:prSet presAssocID="{04DACD3E-A81D-44D2-BD79-6296AFD425B0}" presName="rect4" presStyleLbl="node1" presStyleIdx="3" presStyleCnt="4">
        <dgm:presLayoutVars>
          <dgm:chMax val="0"/>
          <dgm:chPref val="0"/>
          <dgm:bulletEnabled val="1"/>
        </dgm:presLayoutVars>
      </dgm:prSet>
      <dgm:spPr/>
      <dgm:t>
        <a:bodyPr/>
        <a:lstStyle/>
        <a:p>
          <a:endParaRPr lang="en-GB"/>
        </a:p>
      </dgm:t>
    </dgm:pt>
  </dgm:ptLst>
  <dgm:cxnLst>
    <dgm:cxn modelId="{67A46DBB-F982-E44A-8A85-CF430B35BF88}" type="presOf" srcId="{0F3CAC21-1155-4E06-BFE8-F066B72FE82C}" destId="{3C8FB5EC-6655-42D4-A1C9-177D8E05C797}" srcOrd="0" destOrd="0" presId="urn:microsoft.com/office/officeart/2005/8/layout/matrix2"/>
    <dgm:cxn modelId="{E2BE579F-6FC4-344A-A646-6C9FF2B73614}" type="presOf" srcId="{D600BD76-3BB3-480A-9E65-D825E513F5D1}" destId="{39AFC504-E278-4E14-A396-C0BAF136AC3B}" srcOrd="0" destOrd="0" presId="urn:microsoft.com/office/officeart/2005/8/layout/matrix2"/>
    <dgm:cxn modelId="{2319C481-6760-4F2E-B698-2BED5A5928BD}" srcId="{04DACD3E-A81D-44D2-BD79-6296AFD425B0}" destId="{0F3CAC21-1155-4E06-BFE8-F066B72FE82C}" srcOrd="3" destOrd="0" parTransId="{7A0A2CB1-BD19-44AA-AE50-36C57A8F20B5}" sibTransId="{F36D1CDE-FA86-4072-A4F3-DC6152E32811}"/>
    <dgm:cxn modelId="{5FC91508-8A83-4BC7-8A35-1E5DEBA31780}" srcId="{04DACD3E-A81D-44D2-BD79-6296AFD425B0}" destId="{5A97DE37-B2AF-4095-9C3A-BFEC2D680218}" srcOrd="0" destOrd="0" parTransId="{0F679F9B-41E3-4379-9788-9147D3CBCBA6}" sibTransId="{698542F6-EEF8-441C-BA29-EC3D7FB8EBCC}"/>
    <dgm:cxn modelId="{7ABEDD6B-835C-B64F-A015-C655DB6DF562}" type="presOf" srcId="{5A97DE37-B2AF-4095-9C3A-BFEC2D680218}" destId="{02AA8DCC-F3A7-48CB-B942-F2D9045D13DD}" srcOrd="0" destOrd="0" presId="urn:microsoft.com/office/officeart/2005/8/layout/matrix2"/>
    <dgm:cxn modelId="{69BCD15A-E242-4771-855B-267A213A9BAF}" srcId="{04DACD3E-A81D-44D2-BD79-6296AFD425B0}" destId="{A0FEA190-76BF-4AAD-82A9-2C61A5B44FFF}" srcOrd="2" destOrd="0" parTransId="{9CF8C8AE-F9D1-4C37-BA94-11E34978F50A}" sibTransId="{F63148F7-1732-4D58-9831-3A5E60819BB5}"/>
    <dgm:cxn modelId="{0DF1B96F-5B24-E446-A178-BB11DF56C03A}" type="presOf" srcId="{04DACD3E-A81D-44D2-BD79-6296AFD425B0}" destId="{2524E2AE-3155-4959-AB1C-1B12A49509A5}" srcOrd="0" destOrd="0" presId="urn:microsoft.com/office/officeart/2005/8/layout/matrix2"/>
    <dgm:cxn modelId="{CC229D58-64E1-493C-94BD-1966921C978E}" srcId="{04DACD3E-A81D-44D2-BD79-6296AFD425B0}" destId="{D600BD76-3BB3-480A-9E65-D825E513F5D1}" srcOrd="1" destOrd="0" parTransId="{7FE24C97-D32E-4607-BA9D-17F441CD4CBF}" sibTransId="{7FEA9596-EAE6-41FC-9ED5-2AFD51313836}"/>
    <dgm:cxn modelId="{2CC93565-7463-9A43-B513-3244A7C5508D}" type="presOf" srcId="{A0FEA190-76BF-4AAD-82A9-2C61A5B44FFF}" destId="{79A20AB5-B04C-456B-AB55-C7782AC0BCFA}" srcOrd="0" destOrd="0" presId="urn:microsoft.com/office/officeart/2005/8/layout/matrix2"/>
    <dgm:cxn modelId="{2D36AEA5-D91A-9743-9DF1-4BB46C55AFD0}" type="presParOf" srcId="{2524E2AE-3155-4959-AB1C-1B12A49509A5}" destId="{814F980F-F15C-4852-9AC9-2A859193A2B1}" srcOrd="0" destOrd="0" presId="urn:microsoft.com/office/officeart/2005/8/layout/matrix2"/>
    <dgm:cxn modelId="{56C83E14-7DA2-E24A-AB17-CC87646421E0}" type="presParOf" srcId="{2524E2AE-3155-4959-AB1C-1B12A49509A5}" destId="{02AA8DCC-F3A7-48CB-B942-F2D9045D13DD}" srcOrd="1" destOrd="0" presId="urn:microsoft.com/office/officeart/2005/8/layout/matrix2"/>
    <dgm:cxn modelId="{09B269B0-9BE0-4D49-B8F9-3F2F21CA908D}" type="presParOf" srcId="{2524E2AE-3155-4959-AB1C-1B12A49509A5}" destId="{39AFC504-E278-4E14-A396-C0BAF136AC3B}" srcOrd="2" destOrd="0" presId="urn:microsoft.com/office/officeart/2005/8/layout/matrix2"/>
    <dgm:cxn modelId="{869853F3-5B2B-6A4F-81FE-8D817D39BDF6}" type="presParOf" srcId="{2524E2AE-3155-4959-AB1C-1B12A49509A5}" destId="{79A20AB5-B04C-456B-AB55-C7782AC0BCFA}" srcOrd="3" destOrd="0" presId="urn:microsoft.com/office/officeart/2005/8/layout/matrix2"/>
    <dgm:cxn modelId="{50526EE1-F090-C246-97C1-652BC46B3850}" type="presParOf" srcId="{2524E2AE-3155-4959-AB1C-1B12A49509A5}" destId="{3C8FB5EC-6655-42D4-A1C9-177D8E05C797}"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BC9C86E-CD38-A341-BC1E-11EC384D8CBB}" type="doc">
      <dgm:prSet loTypeId="urn:microsoft.com/office/officeart/2005/8/layout/equation2" loCatId="" qsTypeId="urn:microsoft.com/office/officeart/2005/8/quickstyle/simple4" qsCatId="simple" csTypeId="urn:microsoft.com/office/officeart/2005/8/colors/accent1_2" csCatId="accent1" phldr="1"/>
      <dgm:spPr/>
    </dgm:pt>
    <dgm:pt modelId="{08B5678F-9196-954D-BABA-C8F9A4B6E402}">
      <dgm:prSet phldrT="[Text]"/>
      <dgm:spPr>
        <a:solidFill>
          <a:srgbClr val="22889E"/>
        </a:solidFill>
      </dgm:spPr>
      <dgm:t>
        <a:bodyPr/>
        <a:lstStyle/>
        <a:p>
          <a:r>
            <a:rPr lang="en-US" dirty="0" smtClean="0"/>
            <a:t>Decisional capacity</a:t>
          </a:r>
          <a:endParaRPr lang="en-US" dirty="0"/>
        </a:p>
      </dgm:t>
    </dgm:pt>
    <dgm:pt modelId="{A6FF19FD-C1D9-D54A-8DB5-0B349415E322}" type="parTrans" cxnId="{85881651-5F87-3E40-BDBD-0FBCB27596E1}">
      <dgm:prSet/>
      <dgm:spPr/>
      <dgm:t>
        <a:bodyPr/>
        <a:lstStyle/>
        <a:p>
          <a:endParaRPr lang="en-US"/>
        </a:p>
      </dgm:t>
    </dgm:pt>
    <dgm:pt modelId="{2648C466-DE5E-BE4D-9917-9E9DB8B3FD0B}" type="sibTrans" cxnId="{85881651-5F87-3E40-BDBD-0FBCB27596E1}">
      <dgm:prSet/>
      <dgm:spPr>
        <a:solidFill>
          <a:schemeClr val="accent5"/>
        </a:solidFill>
      </dgm:spPr>
      <dgm:t>
        <a:bodyPr/>
        <a:lstStyle/>
        <a:p>
          <a:endParaRPr lang="en-US"/>
        </a:p>
      </dgm:t>
    </dgm:pt>
    <dgm:pt modelId="{AA1FF5AF-3707-DF41-8458-2BAC98B5A88A}">
      <dgm:prSet phldrT="[Text]"/>
      <dgm:spPr>
        <a:solidFill>
          <a:srgbClr val="22889E"/>
        </a:solidFill>
      </dgm:spPr>
      <dgm:t>
        <a:bodyPr/>
        <a:lstStyle/>
        <a:p>
          <a:r>
            <a:rPr lang="en-US" dirty="0" smtClean="0"/>
            <a:t>Executive capacity</a:t>
          </a:r>
          <a:endParaRPr lang="en-US" dirty="0"/>
        </a:p>
      </dgm:t>
    </dgm:pt>
    <dgm:pt modelId="{9B24D073-262A-DA48-A7DF-4F505B8765E8}" type="parTrans" cxnId="{B7FD7D61-66BA-4145-BD4A-0D45110D94A5}">
      <dgm:prSet/>
      <dgm:spPr/>
      <dgm:t>
        <a:bodyPr/>
        <a:lstStyle/>
        <a:p>
          <a:endParaRPr lang="en-US"/>
        </a:p>
      </dgm:t>
    </dgm:pt>
    <dgm:pt modelId="{9DBE8752-4083-AB49-A89D-769CBFAB7E3A}" type="sibTrans" cxnId="{B7FD7D61-66BA-4145-BD4A-0D45110D94A5}">
      <dgm:prSet/>
      <dgm:spPr>
        <a:solidFill>
          <a:schemeClr val="accent5"/>
        </a:solidFill>
      </dgm:spPr>
      <dgm:t>
        <a:bodyPr/>
        <a:lstStyle/>
        <a:p>
          <a:endParaRPr lang="en-US"/>
        </a:p>
      </dgm:t>
    </dgm:pt>
    <dgm:pt modelId="{2522E094-4F86-B444-AD58-5B017F41C93B}">
      <dgm:prSet phldrT="[Text]"/>
      <dgm:spPr>
        <a:solidFill>
          <a:srgbClr val="22889E"/>
        </a:solidFill>
      </dgm:spPr>
      <dgm:t>
        <a:bodyPr/>
        <a:lstStyle/>
        <a:p>
          <a:r>
            <a:rPr lang="en-US" dirty="0" smtClean="0"/>
            <a:t>Capacity</a:t>
          </a:r>
          <a:endParaRPr lang="en-US" dirty="0"/>
        </a:p>
      </dgm:t>
    </dgm:pt>
    <dgm:pt modelId="{2AD76904-840E-754B-9E38-015C69873375}" type="parTrans" cxnId="{39DDCC9A-0590-384F-896B-2AA76A2425C5}">
      <dgm:prSet/>
      <dgm:spPr/>
      <dgm:t>
        <a:bodyPr/>
        <a:lstStyle/>
        <a:p>
          <a:endParaRPr lang="en-US"/>
        </a:p>
      </dgm:t>
    </dgm:pt>
    <dgm:pt modelId="{CCDC0F93-DFA9-584B-A18D-4A3434847838}" type="sibTrans" cxnId="{39DDCC9A-0590-384F-896B-2AA76A2425C5}">
      <dgm:prSet/>
      <dgm:spPr/>
      <dgm:t>
        <a:bodyPr/>
        <a:lstStyle/>
        <a:p>
          <a:endParaRPr lang="en-US"/>
        </a:p>
      </dgm:t>
    </dgm:pt>
    <dgm:pt modelId="{2728CDBC-0F5C-AA4B-B4B0-CB23A171C775}" type="pres">
      <dgm:prSet presAssocID="{CBC9C86E-CD38-A341-BC1E-11EC384D8CBB}" presName="Name0" presStyleCnt="0">
        <dgm:presLayoutVars>
          <dgm:dir/>
          <dgm:resizeHandles val="exact"/>
        </dgm:presLayoutVars>
      </dgm:prSet>
      <dgm:spPr/>
    </dgm:pt>
    <dgm:pt modelId="{4D03B867-0FA0-5442-9CB0-9BE9E83F388C}" type="pres">
      <dgm:prSet presAssocID="{CBC9C86E-CD38-A341-BC1E-11EC384D8CBB}" presName="vNodes" presStyleCnt="0"/>
      <dgm:spPr/>
    </dgm:pt>
    <dgm:pt modelId="{54DA08CA-B297-7245-93CF-DA5C7BD675D1}" type="pres">
      <dgm:prSet presAssocID="{08B5678F-9196-954D-BABA-C8F9A4B6E402}" presName="node" presStyleLbl="node1" presStyleIdx="0" presStyleCnt="3">
        <dgm:presLayoutVars>
          <dgm:bulletEnabled val="1"/>
        </dgm:presLayoutVars>
      </dgm:prSet>
      <dgm:spPr/>
      <dgm:t>
        <a:bodyPr/>
        <a:lstStyle/>
        <a:p>
          <a:endParaRPr lang="en-US"/>
        </a:p>
      </dgm:t>
    </dgm:pt>
    <dgm:pt modelId="{A3635671-56D9-C848-9ACA-4475C2073F51}" type="pres">
      <dgm:prSet presAssocID="{2648C466-DE5E-BE4D-9917-9E9DB8B3FD0B}" presName="spacerT" presStyleCnt="0"/>
      <dgm:spPr/>
    </dgm:pt>
    <dgm:pt modelId="{CF5BB3AE-DDFE-E541-9132-011F4D6A8A92}" type="pres">
      <dgm:prSet presAssocID="{2648C466-DE5E-BE4D-9917-9E9DB8B3FD0B}" presName="sibTrans" presStyleLbl="sibTrans2D1" presStyleIdx="0" presStyleCnt="2"/>
      <dgm:spPr/>
      <dgm:t>
        <a:bodyPr/>
        <a:lstStyle/>
        <a:p>
          <a:endParaRPr lang="en-US"/>
        </a:p>
      </dgm:t>
    </dgm:pt>
    <dgm:pt modelId="{C45BE464-0D6D-FD4A-BD43-853CFFD818B5}" type="pres">
      <dgm:prSet presAssocID="{2648C466-DE5E-BE4D-9917-9E9DB8B3FD0B}" presName="spacerB" presStyleCnt="0"/>
      <dgm:spPr/>
    </dgm:pt>
    <dgm:pt modelId="{6E3420AE-9D05-D440-B32C-8DB943D99EB3}" type="pres">
      <dgm:prSet presAssocID="{AA1FF5AF-3707-DF41-8458-2BAC98B5A88A}" presName="node" presStyleLbl="node1" presStyleIdx="1" presStyleCnt="3">
        <dgm:presLayoutVars>
          <dgm:bulletEnabled val="1"/>
        </dgm:presLayoutVars>
      </dgm:prSet>
      <dgm:spPr/>
      <dgm:t>
        <a:bodyPr/>
        <a:lstStyle/>
        <a:p>
          <a:endParaRPr lang="en-US"/>
        </a:p>
      </dgm:t>
    </dgm:pt>
    <dgm:pt modelId="{96DB186D-8EB0-E94C-8BBF-96EC4C19A576}" type="pres">
      <dgm:prSet presAssocID="{CBC9C86E-CD38-A341-BC1E-11EC384D8CBB}" presName="sibTransLast" presStyleLbl="sibTrans2D1" presStyleIdx="1" presStyleCnt="2" custScaleX="183218"/>
      <dgm:spPr/>
      <dgm:t>
        <a:bodyPr/>
        <a:lstStyle/>
        <a:p>
          <a:endParaRPr lang="en-US"/>
        </a:p>
      </dgm:t>
    </dgm:pt>
    <dgm:pt modelId="{1A2B92EE-5BF6-8244-AC14-D19C3D293086}" type="pres">
      <dgm:prSet presAssocID="{CBC9C86E-CD38-A341-BC1E-11EC384D8CBB}" presName="connectorText" presStyleLbl="sibTrans2D1" presStyleIdx="1" presStyleCnt="2"/>
      <dgm:spPr/>
      <dgm:t>
        <a:bodyPr/>
        <a:lstStyle/>
        <a:p>
          <a:endParaRPr lang="en-US"/>
        </a:p>
      </dgm:t>
    </dgm:pt>
    <dgm:pt modelId="{F517DDAE-77A5-3245-8B50-6FEDBA1B3CDA}" type="pres">
      <dgm:prSet presAssocID="{CBC9C86E-CD38-A341-BC1E-11EC384D8CBB}" presName="lastNode" presStyleLbl="node1" presStyleIdx="2" presStyleCnt="3">
        <dgm:presLayoutVars>
          <dgm:bulletEnabled val="1"/>
        </dgm:presLayoutVars>
      </dgm:prSet>
      <dgm:spPr/>
      <dgm:t>
        <a:bodyPr/>
        <a:lstStyle/>
        <a:p>
          <a:endParaRPr lang="en-US"/>
        </a:p>
      </dgm:t>
    </dgm:pt>
  </dgm:ptLst>
  <dgm:cxnLst>
    <dgm:cxn modelId="{39DDCC9A-0590-384F-896B-2AA76A2425C5}" srcId="{CBC9C86E-CD38-A341-BC1E-11EC384D8CBB}" destId="{2522E094-4F86-B444-AD58-5B017F41C93B}" srcOrd="2" destOrd="0" parTransId="{2AD76904-840E-754B-9E38-015C69873375}" sibTransId="{CCDC0F93-DFA9-584B-A18D-4A3434847838}"/>
    <dgm:cxn modelId="{E0068BA0-81D4-1540-9AF1-DF0E603A7E49}" type="presOf" srcId="{2648C466-DE5E-BE4D-9917-9E9DB8B3FD0B}" destId="{CF5BB3AE-DDFE-E541-9132-011F4D6A8A92}" srcOrd="0" destOrd="0" presId="urn:microsoft.com/office/officeart/2005/8/layout/equation2"/>
    <dgm:cxn modelId="{7C327EF1-06AA-1649-9ABD-5D464936C098}" type="presOf" srcId="{2522E094-4F86-B444-AD58-5B017F41C93B}" destId="{F517DDAE-77A5-3245-8B50-6FEDBA1B3CDA}" srcOrd="0" destOrd="0" presId="urn:microsoft.com/office/officeart/2005/8/layout/equation2"/>
    <dgm:cxn modelId="{835B3D5A-471E-D043-99C6-52ABE132946D}" type="presOf" srcId="{AA1FF5AF-3707-DF41-8458-2BAC98B5A88A}" destId="{6E3420AE-9D05-D440-B32C-8DB943D99EB3}" srcOrd="0" destOrd="0" presId="urn:microsoft.com/office/officeart/2005/8/layout/equation2"/>
    <dgm:cxn modelId="{A99CC36F-AA5B-584D-B22A-615DD28FE4DE}" type="presOf" srcId="{9DBE8752-4083-AB49-A89D-769CBFAB7E3A}" destId="{1A2B92EE-5BF6-8244-AC14-D19C3D293086}" srcOrd="1" destOrd="0" presId="urn:microsoft.com/office/officeart/2005/8/layout/equation2"/>
    <dgm:cxn modelId="{94C316B2-5BFC-EA44-8A53-244271970DF9}" type="presOf" srcId="{9DBE8752-4083-AB49-A89D-769CBFAB7E3A}" destId="{96DB186D-8EB0-E94C-8BBF-96EC4C19A576}" srcOrd="0" destOrd="0" presId="urn:microsoft.com/office/officeart/2005/8/layout/equation2"/>
    <dgm:cxn modelId="{85881651-5F87-3E40-BDBD-0FBCB27596E1}" srcId="{CBC9C86E-CD38-A341-BC1E-11EC384D8CBB}" destId="{08B5678F-9196-954D-BABA-C8F9A4B6E402}" srcOrd="0" destOrd="0" parTransId="{A6FF19FD-C1D9-D54A-8DB5-0B349415E322}" sibTransId="{2648C466-DE5E-BE4D-9917-9E9DB8B3FD0B}"/>
    <dgm:cxn modelId="{6A8C8344-2AB4-1F4F-BB57-EFE26B0F11FA}" type="presOf" srcId="{08B5678F-9196-954D-BABA-C8F9A4B6E402}" destId="{54DA08CA-B297-7245-93CF-DA5C7BD675D1}" srcOrd="0" destOrd="0" presId="urn:microsoft.com/office/officeart/2005/8/layout/equation2"/>
    <dgm:cxn modelId="{B7FD7D61-66BA-4145-BD4A-0D45110D94A5}" srcId="{CBC9C86E-CD38-A341-BC1E-11EC384D8CBB}" destId="{AA1FF5AF-3707-DF41-8458-2BAC98B5A88A}" srcOrd="1" destOrd="0" parTransId="{9B24D073-262A-DA48-A7DF-4F505B8765E8}" sibTransId="{9DBE8752-4083-AB49-A89D-769CBFAB7E3A}"/>
    <dgm:cxn modelId="{1335375C-28E7-0A4E-9AA5-04C4B24FE588}" type="presOf" srcId="{CBC9C86E-CD38-A341-BC1E-11EC384D8CBB}" destId="{2728CDBC-0F5C-AA4B-B4B0-CB23A171C775}" srcOrd="0" destOrd="0" presId="urn:microsoft.com/office/officeart/2005/8/layout/equation2"/>
    <dgm:cxn modelId="{EDA030EE-5B73-FD4A-A372-B07D2174F978}" type="presParOf" srcId="{2728CDBC-0F5C-AA4B-B4B0-CB23A171C775}" destId="{4D03B867-0FA0-5442-9CB0-9BE9E83F388C}" srcOrd="0" destOrd="0" presId="urn:microsoft.com/office/officeart/2005/8/layout/equation2"/>
    <dgm:cxn modelId="{BF668DB0-D66A-264B-AAE0-86EBC061CEFE}" type="presParOf" srcId="{4D03B867-0FA0-5442-9CB0-9BE9E83F388C}" destId="{54DA08CA-B297-7245-93CF-DA5C7BD675D1}" srcOrd="0" destOrd="0" presId="urn:microsoft.com/office/officeart/2005/8/layout/equation2"/>
    <dgm:cxn modelId="{3F82EBD6-214F-334F-A3DB-1E28AA21E368}" type="presParOf" srcId="{4D03B867-0FA0-5442-9CB0-9BE9E83F388C}" destId="{A3635671-56D9-C848-9ACA-4475C2073F51}" srcOrd="1" destOrd="0" presId="urn:microsoft.com/office/officeart/2005/8/layout/equation2"/>
    <dgm:cxn modelId="{DA936125-1223-C64E-92EF-C6EBE0B20D33}" type="presParOf" srcId="{4D03B867-0FA0-5442-9CB0-9BE9E83F388C}" destId="{CF5BB3AE-DDFE-E541-9132-011F4D6A8A92}" srcOrd="2" destOrd="0" presId="urn:microsoft.com/office/officeart/2005/8/layout/equation2"/>
    <dgm:cxn modelId="{C315D890-4ACA-C24C-80BC-2F9409205DB1}" type="presParOf" srcId="{4D03B867-0FA0-5442-9CB0-9BE9E83F388C}" destId="{C45BE464-0D6D-FD4A-BD43-853CFFD818B5}" srcOrd="3" destOrd="0" presId="urn:microsoft.com/office/officeart/2005/8/layout/equation2"/>
    <dgm:cxn modelId="{0540E614-FD27-DF41-8A22-05B6390C3E1F}" type="presParOf" srcId="{4D03B867-0FA0-5442-9CB0-9BE9E83F388C}" destId="{6E3420AE-9D05-D440-B32C-8DB943D99EB3}" srcOrd="4" destOrd="0" presId="urn:microsoft.com/office/officeart/2005/8/layout/equation2"/>
    <dgm:cxn modelId="{5B8184BD-B8C1-FE4A-B4B9-C7181391ED64}" type="presParOf" srcId="{2728CDBC-0F5C-AA4B-B4B0-CB23A171C775}" destId="{96DB186D-8EB0-E94C-8BBF-96EC4C19A576}" srcOrd="1" destOrd="0" presId="urn:microsoft.com/office/officeart/2005/8/layout/equation2"/>
    <dgm:cxn modelId="{702B2A2F-61A5-C540-A5FE-FCB63952724D}" type="presParOf" srcId="{96DB186D-8EB0-E94C-8BBF-96EC4C19A576}" destId="{1A2B92EE-5BF6-8244-AC14-D19C3D293086}" srcOrd="0" destOrd="0" presId="urn:microsoft.com/office/officeart/2005/8/layout/equation2"/>
    <dgm:cxn modelId="{453D6A1B-FF46-DE4A-A385-DC45ACA93E6E}" type="presParOf" srcId="{2728CDBC-0F5C-AA4B-B4B0-CB23A171C775}" destId="{F517DDAE-77A5-3245-8B50-6FEDBA1B3CDA}"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F63E7-6358-064D-92ED-89AEC2133FF3}">
      <dsp:nvSpPr>
        <dsp:cNvPr id="0" name=""/>
        <dsp:cNvSpPr/>
      </dsp:nvSpPr>
      <dsp:spPr>
        <a:xfrm>
          <a:off x="473088" y="0"/>
          <a:ext cx="7188120" cy="4111625"/>
        </a:xfrm>
        <a:prstGeom prst="rightArrow">
          <a:avLst/>
        </a:prstGeom>
        <a:solidFill>
          <a:srgbClr val="22889E"/>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3FC61197-81C5-8E49-9EB1-3F42350A3E35}">
      <dsp:nvSpPr>
        <dsp:cNvPr id="0" name=""/>
        <dsp:cNvSpPr/>
      </dsp:nvSpPr>
      <dsp:spPr>
        <a:xfrm>
          <a:off x="3716" y="1233487"/>
          <a:ext cx="1624842" cy="164465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SAB governance</a:t>
          </a:r>
          <a:endParaRPr lang="en-US" sz="1800" b="1" kern="1200" dirty="0">
            <a:solidFill>
              <a:schemeClr val="bg1"/>
            </a:solidFill>
          </a:endParaRPr>
        </a:p>
      </dsp:txBody>
      <dsp:txXfrm>
        <a:off x="83034" y="1312805"/>
        <a:ext cx="1466206" cy="1486014"/>
      </dsp:txXfrm>
    </dsp:sp>
    <dsp:sp modelId="{47887457-4AAD-054F-A0BC-8EA05E4922D1}">
      <dsp:nvSpPr>
        <dsp:cNvPr id="0" name=""/>
        <dsp:cNvSpPr/>
      </dsp:nvSpPr>
      <dsp:spPr>
        <a:xfrm>
          <a:off x="1709800" y="1233487"/>
          <a:ext cx="1624842" cy="164465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FFFF"/>
              </a:solidFill>
            </a:rPr>
            <a:t>Scoping the evidence on self-neglect</a:t>
          </a:r>
          <a:endParaRPr lang="en-US" sz="1800" b="1" kern="1200" dirty="0">
            <a:solidFill>
              <a:srgbClr val="FFFFFF"/>
            </a:solidFill>
          </a:endParaRPr>
        </a:p>
      </dsp:txBody>
      <dsp:txXfrm>
        <a:off x="1789118" y="1312805"/>
        <a:ext cx="1466206" cy="1486014"/>
      </dsp:txXfrm>
    </dsp:sp>
    <dsp:sp modelId="{F96D324C-F62D-8E4A-8140-90CA20FBEC59}">
      <dsp:nvSpPr>
        <dsp:cNvPr id="0" name=""/>
        <dsp:cNvSpPr/>
      </dsp:nvSpPr>
      <dsp:spPr>
        <a:xfrm>
          <a:off x="3415884" y="1233487"/>
          <a:ext cx="1624842" cy="164465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FFFF"/>
              </a:solidFill>
            </a:rPr>
            <a:t>Workforce development needs</a:t>
          </a:r>
        </a:p>
        <a:p>
          <a:pPr lvl="0" algn="ctr" defTabSz="800100">
            <a:lnSpc>
              <a:spcPct val="90000"/>
            </a:lnSpc>
            <a:spcBef>
              <a:spcPct val="0"/>
            </a:spcBef>
            <a:spcAft>
              <a:spcPct val="35000"/>
            </a:spcAft>
          </a:pPr>
          <a:r>
            <a:rPr lang="en-US" sz="1800" b="1" kern="1200" dirty="0" smtClean="0">
              <a:solidFill>
                <a:srgbClr val="FFFFFF"/>
              </a:solidFill>
            </a:rPr>
            <a:t>2013</a:t>
          </a:r>
          <a:endParaRPr lang="en-US" sz="1800" b="1" kern="1200" dirty="0">
            <a:solidFill>
              <a:srgbClr val="FFFFFF"/>
            </a:solidFill>
          </a:endParaRPr>
        </a:p>
      </dsp:txBody>
      <dsp:txXfrm>
        <a:off x="3495202" y="1312805"/>
        <a:ext cx="1466206" cy="1486014"/>
      </dsp:txXfrm>
    </dsp:sp>
    <dsp:sp modelId="{E8CBD2D0-D66F-D644-8A86-19E5D01ED5D0}">
      <dsp:nvSpPr>
        <dsp:cNvPr id="0" name=""/>
        <dsp:cNvSpPr/>
      </dsp:nvSpPr>
      <dsp:spPr>
        <a:xfrm>
          <a:off x="5148996" y="1174214"/>
          <a:ext cx="1624842" cy="164465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FFFF"/>
              </a:solidFill>
            </a:rPr>
            <a:t>Review of serious case reviews</a:t>
          </a:r>
        </a:p>
        <a:p>
          <a:pPr lvl="0" algn="ctr" defTabSz="800100">
            <a:lnSpc>
              <a:spcPct val="90000"/>
            </a:lnSpc>
            <a:spcBef>
              <a:spcPct val="0"/>
            </a:spcBef>
            <a:spcAft>
              <a:spcPct val="35000"/>
            </a:spcAft>
          </a:pPr>
          <a:r>
            <a:rPr lang="en-US" sz="1800" b="1" kern="1200" dirty="0" smtClean="0">
              <a:solidFill>
                <a:srgbClr val="FFFFFF"/>
              </a:solidFill>
            </a:rPr>
            <a:t>2014-17</a:t>
          </a:r>
          <a:endParaRPr lang="en-US" sz="1800" b="1" kern="1200" dirty="0">
            <a:solidFill>
              <a:srgbClr val="FFFFFF"/>
            </a:solidFill>
          </a:endParaRPr>
        </a:p>
      </dsp:txBody>
      <dsp:txXfrm>
        <a:off x="5228314" y="1253532"/>
        <a:ext cx="1466206" cy="1486014"/>
      </dsp:txXfrm>
    </dsp:sp>
    <dsp:sp modelId="{6BA25087-8291-AE4F-9F8D-06C158B3EE71}">
      <dsp:nvSpPr>
        <dsp:cNvPr id="0" name=""/>
        <dsp:cNvSpPr/>
      </dsp:nvSpPr>
      <dsp:spPr>
        <a:xfrm>
          <a:off x="6828053" y="1233487"/>
          <a:ext cx="1624842" cy="1644650"/>
        </a:xfrm>
        <a:prstGeom prst="roundRect">
          <a:avLst/>
        </a:prstGeom>
        <a:solidFill>
          <a:srgbClr val="800000">
            <a:alpha val="75000"/>
          </a:srgb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Exploring self-neglect practice</a:t>
          </a:r>
        </a:p>
        <a:p>
          <a:pPr lvl="0" algn="ctr" defTabSz="800100">
            <a:lnSpc>
              <a:spcPct val="90000"/>
            </a:lnSpc>
            <a:spcBef>
              <a:spcPct val="0"/>
            </a:spcBef>
            <a:spcAft>
              <a:spcPct val="35000"/>
            </a:spcAft>
          </a:pPr>
          <a:r>
            <a:rPr lang="en-US" sz="1800" b="1" kern="1200" dirty="0" smtClean="0"/>
            <a:t>2013-14</a:t>
          </a:r>
          <a:endParaRPr lang="en-US" sz="1800" b="1" kern="1200" dirty="0"/>
        </a:p>
      </dsp:txBody>
      <dsp:txXfrm>
        <a:off x="6907371" y="1312805"/>
        <a:ext cx="1466206" cy="14860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45BDF-4053-5544-9BE4-E3911E9AD102}">
      <dsp:nvSpPr>
        <dsp:cNvPr id="0" name=""/>
        <dsp:cNvSpPr/>
      </dsp:nvSpPr>
      <dsp:spPr>
        <a:xfrm>
          <a:off x="1266388" y="2394453"/>
          <a:ext cx="1472164" cy="1263680"/>
        </a:xfrm>
        <a:prstGeom prst="hexagon">
          <a:avLst>
            <a:gd name="adj" fmla="val 25000"/>
            <a:gd name="vf" fmla="val 115470"/>
          </a:avLst>
        </a:prstGeom>
        <a:solidFill>
          <a:srgbClr val="00B050"/>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21590" rIns="0" bIns="21590" numCol="1" spcCol="1270" anchor="ctr" anchorCtr="0">
          <a:noAutofit/>
        </a:bodyPr>
        <a:lstStyle/>
        <a:p>
          <a:pPr lvl="0" algn="ctr" defTabSz="755650">
            <a:lnSpc>
              <a:spcPct val="90000"/>
            </a:lnSpc>
            <a:spcBef>
              <a:spcPct val="0"/>
            </a:spcBef>
            <a:spcAft>
              <a:spcPct val="35000"/>
            </a:spcAft>
          </a:pPr>
          <a:r>
            <a:rPr lang="en-US" sz="1700" kern="1200" dirty="0" smtClean="0"/>
            <a:t>Mental Capacity Act 2005</a:t>
          </a:r>
          <a:endParaRPr lang="en-US" sz="1700" kern="1200" dirty="0"/>
        </a:p>
      </dsp:txBody>
      <dsp:txXfrm>
        <a:off x="1494375" y="2590153"/>
        <a:ext cx="1016190" cy="872280"/>
      </dsp:txXfrm>
    </dsp:sp>
    <dsp:sp modelId="{F6691996-6889-5049-8F98-4FDE5A867104}">
      <dsp:nvSpPr>
        <dsp:cNvPr id="0" name=""/>
        <dsp:cNvSpPr/>
      </dsp:nvSpPr>
      <dsp:spPr>
        <a:xfrm>
          <a:off x="1301741" y="2959645"/>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5D70301-B407-6C4F-A37F-C11F4E2AD940}">
      <dsp:nvSpPr>
        <dsp:cNvPr id="0" name=""/>
        <dsp:cNvSpPr/>
      </dsp:nvSpPr>
      <dsp:spPr>
        <a:xfrm>
          <a:off x="0" y="1695965"/>
          <a:ext cx="1472164" cy="1263680"/>
        </a:xfrm>
        <a:prstGeom prst="hexagon">
          <a:avLst>
            <a:gd name="adj" fmla="val 25000"/>
            <a:gd name="vf" fmla="val 115470"/>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t="-8000" b="-8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0551012-41C7-B84C-A2FF-675043761FA8}">
      <dsp:nvSpPr>
        <dsp:cNvPr id="0" name=""/>
        <dsp:cNvSpPr/>
      </dsp:nvSpPr>
      <dsp:spPr>
        <a:xfrm>
          <a:off x="1008034" y="2791950"/>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2E405A1-779B-874E-8F6D-6428259FB73C}">
      <dsp:nvSpPr>
        <dsp:cNvPr id="0" name=""/>
        <dsp:cNvSpPr/>
      </dsp:nvSpPr>
      <dsp:spPr>
        <a:xfrm>
          <a:off x="2532776" y="1692143"/>
          <a:ext cx="1472164" cy="1263680"/>
        </a:xfrm>
        <a:prstGeom prst="hexagon">
          <a:avLst>
            <a:gd name="adj" fmla="val 25000"/>
            <a:gd name="vf" fmla="val 115470"/>
          </a:avLst>
        </a:prstGeom>
        <a:solidFill>
          <a:srgbClr val="0070C0"/>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21590" rIns="0" bIns="21590" numCol="1" spcCol="1270" anchor="ctr" anchorCtr="0">
          <a:noAutofit/>
        </a:bodyPr>
        <a:lstStyle/>
        <a:p>
          <a:pPr lvl="0" algn="ctr" defTabSz="755650">
            <a:lnSpc>
              <a:spcPct val="90000"/>
            </a:lnSpc>
            <a:spcBef>
              <a:spcPct val="0"/>
            </a:spcBef>
            <a:spcAft>
              <a:spcPct val="35000"/>
            </a:spcAft>
          </a:pPr>
          <a:r>
            <a:rPr lang="en-US" sz="1700" kern="1200" dirty="0" smtClean="0"/>
            <a:t>Mental Health Act 1983</a:t>
          </a:r>
          <a:endParaRPr lang="en-US" sz="1700" kern="1200" dirty="0"/>
        </a:p>
      </dsp:txBody>
      <dsp:txXfrm>
        <a:off x="2760763" y="1887843"/>
        <a:ext cx="1016190" cy="872280"/>
      </dsp:txXfrm>
    </dsp:sp>
    <dsp:sp modelId="{AC13E670-7C7C-794D-B93C-33493A45C49F}">
      <dsp:nvSpPr>
        <dsp:cNvPr id="0" name=""/>
        <dsp:cNvSpPr/>
      </dsp:nvSpPr>
      <dsp:spPr>
        <a:xfrm>
          <a:off x="3546249" y="2785262"/>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230F6F6-DE83-2C4F-A652-61BADF6FEA8F}">
      <dsp:nvSpPr>
        <dsp:cNvPr id="0" name=""/>
        <dsp:cNvSpPr/>
      </dsp:nvSpPr>
      <dsp:spPr>
        <a:xfrm>
          <a:off x="6330191" y="3794825"/>
          <a:ext cx="1472164" cy="1263680"/>
        </a:xfrm>
        <a:prstGeom prst="hexagon">
          <a:avLst>
            <a:gd name="adj" fmla="val 25000"/>
            <a:gd name="vf" fmla="val 115470"/>
          </a:avLst>
        </a:prstGeom>
        <a:blipFill>
          <a:blip xmlns:r="http://schemas.openxmlformats.org/officeDocument/2006/relationships" r:embed="rId2" cstate="email">
            <a:extLst>
              <a:ext uri="{28A0092B-C50C-407E-A947-70E740481C1C}">
                <a14:useLocalDpi xmlns:a14="http://schemas.microsoft.com/office/drawing/2010/main" val="0"/>
              </a:ext>
            </a:extLst>
          </a:blip>
          <a:srcRect/>
          <a:stretch>
            <a:fillRect l="-31000" r="-31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46B0153-E3C0-DC40-AF26-87C732AB6E79}">
      <dsp:nvSpPr>
        <dsp:cNvPr id="0" name=""/>
        <dsp:cNvSpPr/>
      </dsp:nvSpPr>
      <dsp:spPr>
        <a:xfrm>
          <a:off x="3835424" y="2954389"/>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77393D4-A566-AB41-AFC2-538531CC47C7}">
      <dsp:nvSpPr>
        <dsp:cNvPr id="0" name=""/>
        <dsp:cNvSpPr/>
      </dsp:nvSpPr>
      <dsp:spPr>
        <a:xfrm>
          <a:off x="1266388" y="997477"/>
          <a:ext cx="1472164" cy="1263680"/>
        </a:xfrm>
        <a:prstGeom prst="hexagon">
          <a:avLst>
            <a:gd name="adj" fmla="val 25000"/>
            <a:gd name="vf" fmla="val 115470"/>
          </a:avLst>
        </a:prstGeom>
        <a:solidFill>
          <a:srgbClr val="00B050"/>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21590" rIns="0" bIns="21590" numCol="1" spcCol="1270" anchor="ctr" anchorCtr="0">
          <a:noAutofit/>
        </a:bodyPr>
        <a:lstStyle/>
        <a:p>
          <a:pPr lvl="0" algn="ctr" defTabSz="755650">
            <a:lnSpc>
              <a:spcPct val="90000"/>
            </a:lnSpc>
            <a:spcBef>
              <a:spcPct val="0"/>
            </a:spcBef>
            <a:spcAft>
              <a:spcPct val="35000"/>
            </a:spcAft>
          </a:pPr>
          <a:r>
            <a:rPr lang="en-US" sz="1700" kern="1200" dirty="0" smtClean="0"/>
            <a:t>Care Act 2014</a:t>
          </a:r>
          <a:endParaRPr lang="en-US" sz="1700" kern="1200" dirty="0"/>
        </a:p>
      </dsp:txBody>
      <dsp:txXfrm>
        <a:off x="1494375" y="1193177"/>
        <a:ext cx="1016190" cy="872280"/>
      </dsp:txXfrm>
    </dsp:sp>
    <dsp:sp modelId="{C1DD8C7E-8BAA-E44C-BC6F-6EB9783F45AC}">
      <dsp:nvSpPr>
        <dsp:cNvPr id="0" name=""/>
        <dsp:cNvSpPr/>
      </dsp:nvSpPr>
      <dsp:spPr>
        <a:xfrm>
          <a:off x="2268076" y="1014676"/>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1F2235B-6AA0-0246-899F-531B6DDE584D}">
      <dsp:nvSpPr>
        <dsp:cNvPr id="0" name=""/>
        <dsp:cNvSpPr/>
      </dsp:nvSpPr>
      <dsp:spPr>
        <a:xfrm>
          <a:off x="2532776" y="294689"/>
          <a:ext cx="1472164" cy="1263680"/>
        </a:xfrm>
        <a:prstGeom prst="hexagon">
          <a:avLst>
            <a:gd name="adj" fmla="val 25000"/>
            <a:gd name="vf" fmla="val 115470"/>
          </a:avLst>
        </a:prstGeom>
        <a:blipFill>
          <a:blip xmlns:r="http://schemas.openxmlformats.org/officeDocument/2006/relationships" r:embed="rId3" cstate="email">
            <a:extLst>
              <a:ext uri="{28A0092B-C50C-407E-A947-70E740481C1C}">
                <a14:useLocalDpi xmlns:a14="http://schemas.microsoft.com/office/drawing/2010/main" val="0"/>
              </a:ext>
            </a:extLst>
          </a:blip>
          <a:srcRect/>
          <a:stretch>
            <a:fillRect l="-15000" r="-15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8EFAC2A-1CA1-0542-B82A-73C20853A454}">
      <dsp:nvSpPr>
        <dsp:cNvPr id="0" name=""/>
        <dsp:cNvSpPr/>
      </dsp:nvSpPr>
      <dsp:spPr>
        <a:xfrm>
          <a:off x="2575381" y="854626"/>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557A63B-A247-4441-A668-A5D6355303AE}">
      <dsp:nvSpPr>
        <dsp:cNvPr id="0" name=""/>
        <dsp:cNvSpPr/>
      </dsp:nvSpPr>
      <dsp:spPr>
        <a:xfrm>
          <a:off x="2549275" y="3034455"/>
          <a:ext cx="1472164" cy="1263680"/>
        </a:xfrm>
        <a:prstGeom prst="hexagon">
          <a:avLst>
            <a:gd name="adj" fmla="val 25000"/>
            <a:gd name="vf" fmla="val 115470"/>
          </a:avLst>
        </a:prstGeom>
        <a:solidFill>
          <a:srgbClr val="0070C0"/>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21590" rIns="0" bIns="21590" numCol="1" spcCol="1270" anchor="ctr" anchorCtr="0">
          <a:noAutofit/>
        </a:bodyPr>
        <a:lstStyle/>
        <a:p>
          <a:pPr lvl="0" algn="ctr" defTabSz="755650">
            <a:lnSpc>
              <a:spcPct val="90000"/>
            </a:lnSpc>
            <a:spcBef>
              <a:spcPct val="0"/>
            </a:spcBef>
            <a:spcAft>
              <a:spcPct val="35000"/>
            </a:spcAft>
          </a:pPr>
          <a:r>
            <a:rPr lang="en-US" sz="1700" kern="1200" dirty="0" smtClean="0"/>
            <a:t>MCA 2005 </a:t>
          </a:r>
          <a:r>
            <a:rPr lang="en-US" sz="1700" kern="1200" dirty="0" err="1" smtClean="0"/>
            <a:t>DoL</a:t>
          </a:r>
          <a:endParaRPr lang="en-US" sz="1700" kern="1200" dirty="0"/>
        </a:p>
      </dsp:txBody>
      <dsp:txXfrm>
        <a:off x="2777262" y="3230155"/>
        <a:ext cx="1016190" cy="872280"/>
      </dsp:txXfrm>
    </dsp:sp>
    <dsp:sp modelId="{7A5FC8D4-078F-7E4A-9CD7-EF845C4420C5}">
      <dsp:nvSpPr>
        <dsp:cNvPr id="0" name=""/>
        <dsp:cNvSpPr/>
      </dsp:nvSpPr>
      <dsp:spPr>
        <a:xfrm>
          <a:off x="5072804" y="1554547"/>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F44367A-C7EB-8942-9D79-0C493DC49763}">
      <dsp:nvSpPr>
        <dsp:cNvPr id="0" name=""/>
        <dsp:cNvSpPr/>
      </dsp:nvSpPr>
      <dsp:spPr>
        <a:xfrm>
          <a:off x="5066458" y="1705042"/>
          <a:ext cx="1472164" cy="1263680"/>
        </a:xfrm>
        <a:prstGeom prst="hexagon">
          <a:avLst>
            <a:gd name="adj" fmla="val 25000"/>
            <a:gd name="vf" fmla="val 115470"/>
          </a:avLst>
        </a:prstGeom>
        <a:blipFill>
          <a:blip xmlns:r="http://schemas.openxmlformats.org/officeDocument/2006/relationships" r:embed="rId4" cstate="email">
            <a:extLst>
              <a:ext uri="{28A0092B-C50C-407E-A947-70E740481C1C}">
                <a14:useLocalDpi xmlns:a14="http://schemas.microsoft.com/office/drawing/2010/main" val="0"/>
              </a:ext>
            </a:extLst>
          </a:blip>
          <a:srcRect/>
          <a:stretch>
            <a:fillRect l="-15000" r="-15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8B87ABC-35F2-0344-A59B-5416866C31DD}">
      <dsp:nvSpPr>
        <dsp:cNvPr id="0" name=""/>
        <dsp:cNvSpPr/>
      </dsp:nvSpPr>
      <dsp:spPr>
        <a:xfrm>
          <a:off x="5352914" y="1727975"/>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BEC0A4F-38CA-DA46-BA8D-4A4970CF3B2B}">
      <dsp:nvSpPr>
        <dsp:cNvPr id="0" name=""/>
        <dsp:cNvSpPr/>
      </dsp:nvSpPr>
      <dsp:spPr>
        <a:xfrm>
          <a:off x="5066458" y="375421"/>
          <a:ext cx="1472164" cy="1263680"/>
        </a:xfrm>
        <a:prstGeom prst="hexagon">
          <a:avLst>
            <a:gd name="adj" fmla="val 25000"/>
            <a:gd name="vf" fmla="val 115470"/>
          </a:avLst>
        </a:prstGeom>
        <a:solidFill>
          <a:srgbClr val="C00000"/>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21590" rIns="0" bIns="21590" numCol="1" spcCol="1270" anchor="ctr" anchorCtr="0">
          <a:noAutofit/>
        </a:bodyPr>
        <a:lstStyle/>
        <a:p>
          <a:pPr lvl="0" algn="ctr" defTabSz="755650">
            <a:lnSpc>
              <a:spcPct val="90000"/>
            </a:lnSpc>
            <a:spcBef>
              <a:spcPct val="0"/>
            </a:spcBef>
            <a:spcAft>
              <a:spcPct val="35000"/>
            </a:spcAft>
          </a:pPr>
          <a:r>
            <a:rPr lang="en-US" sz="1700" kern="1200" dirty="0" smtClean="0"/>
            <a:t>Inherent jurisdiction</a:t>
          </a:r>
          <a:endParaRPr lang="en-US" sz="1700" kern="1200" dirty="0"/>
        </a:p>
      </dsp:txBody>
      <dsp:txXfrm>
        <a:off x="5294445" y="571121"/>
        <a:ext cx="1016190" cy="872280"/>
      </dsp:txXfrm>
    </dsp:sp>
    <dsp:sp modelId="{FC2EC342-67F0-BD42-BD11-CD8F21E1B105}">
      <dsp:nvSpPr>
        <dsp:cNvPr id="0" name=""/>
        <dsp:cNvSpPr/>
      </dsp:nvSpPr>
      <dsp:spPr>
        <a:xfrm>
          <a:off x="6339192" y="874692"/>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F31998B-7BB0-0C4D-B4F1-A7337420CB3A}">
      <dsp:nvSpPr>
        <dsp:cNvPr id="0" name=""/>
        <dsp:cNvSpPr/>
      </dsp:nvSpPr>
      <dsp:spPr>
        <a:xfrm>
          <a:off x="6332846" y="1013243"/>
          <a:ext cx="1472164" cy="1263680"/>
        </a:xfrm>
        <a:prstGeom prst="hexagon">
          <a:avLst>
            <a:gd name="adj" fmla="val 25000"/>
            <a:gd name="vf" fmla="val 115470"/>
          </a:avLst>
        </a:prstGeom>
        <a:blipFill>
          <a:blip xmlns:r="http://schemas.openxmlformats.org/officeDocument/2006/relationships" r:embed="rId5" cstate="email">
            <a:extLst>
              <a:ext uri="{28A0092B-C50C-407E-A947-70E740481C1C}">
                <a14:useLocalDpi xmlns:a14="http://schemas.microsoft.com/office/drawing/2010/main" val="0"/>
              </a:ext>
            </a:extLst>
          </a:blip>
          <a:srcRect/>
          <a:stretch>
            <a:fillRect l="-7000" r="-7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810E541-3FCC-C047-8176-C57B9ED6807A}">
      <dsp:nvSpPr>
        <dsp:cNvPr id="0" name=""/>
        <dsp:cNvSpPr/>
      </dsp:nvSpPr>
      <dsp:spPr>
        <a:xfrm>
          <a:off x="6626554" y="1041431"/>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7E5E6F4-F680-734D-9595-F689E91614D8}">
      <dsp:nvSpPr>
        <dsp:cNvPr id="0" name=""/>
        <dsp:cNvSpPr/>
      </dsp:nvSpPr>
      <dsp:spPr>
        <a:xfrm>
          <a:off x="6332846" y="2408308"/>
          <a:ext cx="1472164" cy="1263680"/>
        </a:xfrm>
        <a:prstGeom prst="hexagon">
          <a:avLst>
            <a:gd name="adj" fmla="val 25000"/>
            <a:gd name="vf" fmla="val 115470"/>
          </a:avLst>
        </a:prstGeom>
        <a:solidFill>
          <a:schemeClr val="accent3"/>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21590" rIns="0" bIns="21590" numCol="1" spcCol="1270" anchor="ctr" anchorCtr="0">
          <a:noAutofit/>
        </a:bodyPr>
        <a:lstStyle/>
        <a:p>
          <a:pPr lvl="0" algn="ctr" defTabSz="755650">
            <a:lnSpc>
              <a:spcPct val="90000"/>
            </a:lnSpc>
            <a:spcBef>
              <a:spcPct val="0"/>
            </a:spcBef>
            <a:spcAft>
              <a:spcPct val="35000"/>
            </a:spcAft>
          </a:pPr>
          <a:r>
            <a:rPr lang="en-US" sz="1700" kern="1200" dirty="0" smtClean="0"/>
            <a:t>Beyond health &amp; social care</a:t>
          </a:r>
          <a:endParaRPr lang="en-US" sz="1700" kern="1200" dirty="0"/>
        </a:p>
      </dsp:txBody>
      <dsp:txXfrm>
        <a:off x="6560833" y="2604008"/>
        <a:ext cx="1016190" cy="872280"/>
      </dsp:txXfrm>
    </dsp:sp>
    <dsp:sp modelId="{92047E7F-62C1-E949-B7B9-C3B03F372C74}">
      <dsp:nvSpPr>
        <dsp:cNvPr id="0" name=""/>
        <dsp:cNvSpPr/>
      </dsp:nvSpPr>
      <dsp:spPr>
        <a:xfrm>
          <a:off x="6624741" y="3515282"/>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81758A0-20FE-7C4F-8D74-FF51392A7EE5}">
      <dsp:nvSpPr>
        <dsp:cNvPr id="0" name=""/>
        <dsp:cNvSpPr/>
      </dsp:nvSpPr>
      <dsp:spPr>
        <a:xfrm>
          <a:off x="5066458" y="3100107"/>
          <a:ext cx="1472164" cy="1263680"/>
        </a:xfrm>
        <a:prstGeom prst="hexagon">
          <a:avLst>
            <a:gd name="adj" fmla="val 25000"/>
            <a:gd name="vf" fmla="val 115470"/>
          </a:avLst>
        </a:prstGeom>
        <a:blipFill>
          <a:blip xmlns:r="http://schemas.openxmlformats.org/officeDocument/2006/relationships" r:embed="rId6" cstate="email">
            <a:extLst>
              <a:ext uri="{28A0092B-C50C-407E-A947-70E740481C1C}">
                <a14:useLocalDpi xmlns:a14="http://schemas.microsoft.com/office/drawing/2010/main" val="0"/>
              </a:ext>
            </a:extLst>
          </a:blip>
          <a:srcRect/>
          <a:stretch>
            <a:fillRect l="-7000" r="-7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F106A86-0F3B-864C-88B3-C4BA27C4CD60}">
      <dsp:nvSpPr>
        <dsp:cNvPr id="0" name=""/>
        <dsp:cNvSpPr/>
      </dsp:nvSpPr>
      <dsp:spPr>
        <a:xfrm>
          <a:off x="6351883" y="3654788"/>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0C17F29-AAC2-2B4E-A2AE-EC891DC2C16F}">
      <dsp:nvSpPr>
        <dsp:cNvPr id="0" name=""/>
        <dsp:cNvSpPr/>
      </dsp:nvSpPr>
      <dsp:spPr>
        <a:xfrm>
          <a:off x="3783180" y="2391373"/>
          <a:ext cx="1472164" cy="1263680"/>
        </a:xfrm>
        <a:prstGeom prst="hexagon">
          <a:avLst>
            <a:gd name="adj" fmla="val 25000"/>
            <a:gd name="vf" fmla="val 115470"/>
          </a:avLst>
        </a:prstGeom>
        <a:solidFill>
          <a:srgbClr val="0070C0"/>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21590" rIns="0" bIns="21590" numCol="1" spcCol="1270" anchor="ctr" anchorCtr="0">
          <a:noAutofit/>
        </a:bodyPr>
        <a:lstStyle/>
        <a:p>
          <a:pPr lvl="0" algn="ctr" defTabSz="755650">
            <a:lnSpc>
              <a:spcPct val="90000"/>
            </a:lnSpc>
            <a:spcBef>
              <a:spcPct val="0"/>
            </a:spcBef>
            <a:spcAft>
              <a:spcPct val="35000"/>
            </a:spcAft>
          </a:pPr>
          <a:r>
            <a:rPr lang="en-US" sz="1700" kern="1200" dirty="0" smtClean="0"/>
            <a:t>Powers of entry</a:t>
          </a:r>
          <a:endParaRPr lang="en-US" sz="1700" kern="1200" dirty="0"/>
        </a:p>
      </dsp:txBody>
      <dsp:txXfrm>
        <a:off x="4011167" y="2587073"/>
        <a:ext cx="1016190" cy="872280"/>
      </dsp:txXfrm>
    </dsp:sp>
    <dsp:sp modelId="{9C47D118-6FA8-BF47-BBD4-36983E2612E8}">
      <dsp:nvSpPr>
        <dsp:cNvPr id="0" name=""/>
        <dsp:cNvSpPr/>
      </dsp:nvSpPr>
      <dsp:spPr>
        <a:xfrm>
          <a:off x="2574475" y="3652400"/>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59CC9E7-D639-8742-A97D-CB9ED69E5423}">
      <dsp:nvSpPr>
        <dsp:cNvPr id="0" name=""/>
        <dsp:cNvSpPr/>
      </dsp:nvSpPr>
      <dsp:spPr>
        <a:xfrm>
          <a:off x="3810191" y="3749331"/>
          <a:ext cx="1472164" cy="1263680"/>
        </a:xfrm>
        <a:prstGeom prst="hexagon">
          <a:avLst>
            <a:gd name="adj" fmla="val 25000"/>
            <a:gd name="vf" fmla="val 115470"/>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l="-8000" r="-8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C0360A1-CBE3-044E-8C4B-51529402D724}">
      <dsp:nvSpPr>
        <dsp:cNvPr id="0" name=""/>
        <dsp:cNvSpPr/>
      </dsp:nvSpPr>
      <dsp:spPr>
        <a:xfrm>
          <a:off x="2267170" y="3812450"/>
          <a:ext cx="171329" cy="148106"/>
        </a:xfrm>
        <a:prstGeom prst="hexagon">
          <a:avLst>
            <a:gd name="adj" fmla="val 25000"/>
            <a:gd name="vf" fmla="val 115470"/>
          </a:avLst>
        </a:prstGeom>
        <a:solidFill>
          <a:schemeClr val="lt1">
            <a:hueOff val="0"/>
            <a:satOff val="0"/>
            <a:lumOff val="0"/>
            <a:alphaOff val="0"/>
          </a:schemeClr>
        </a:solidFill>
        <a:ln w="12700" cap="flat" cmpd="sng" algn="ctr">
          <a:noFill/>
          <a:prstDash val="solid"/>
        </a:ln>
        <a:effectLst/>
      </dsp:spPr>
      <dsp:style>
        <a:lnRef idx="1">
          <a:scrgbClr r="0" g="0" b="0"/>
        </a:lnRef>
        <a:fillRef idx="1">
          <a:scrgbClr r="0" g="0" b="0"/>
        </a:fillRef>
        <a:effectRef idx="0">
          <a:scrgbClr r="0" g="0" b="0"/>
        </a:effectRef>
        <a:fontRef idx="minor"/>
      </dsp:style>
    </dsp:sp>
    <dsp:sp modelId="{0A65DF58-FCA8-3445-8A90-67CE1961EFEC}">
      <dsp:nvSpPr>
        <dsp:cNvPr id="0" name=""/>
        <dsp:cNvSpPr/>
      </dsp:nvSpPr>
      <dsp:spPr>
        <a:xfrm>
          <a:off x="3782794" y="1056527"/>
          <a:ext cx="1472164" cy="1263680"/>
        </a:xfrm>
        <a:prstGeom prst="hexagon">
          <a:avLst>
            <a:gd name="adj" fmla="val 25000"/>
            <a:gd name="vf" fmla="val 115470"/>
          </a:avLst>
        </a:prstGeom>
        <a:solidFill>
          <a:srgbClr val="0070C0"/>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21590" rIns="0" bIns="21590" numCol="1" spcCol="1270" anchor="ctr" anchorCtr="0">
          <a:noAutofit/>
        </a:bodyPr>
        <a:lstStyle/>
        <a:p>
          <a:pPr lvl="0" algn="ctr" defTabSz="755650">
            <a:lnSpc>
              <a:spcPct val="90000"/>
            </a:lnSpc>
            <a:spcBef>
              <a:spcPct val="0"/>
            </a:spcBef>
            <a:spcAft>
              <a:spcPct val="35000"/>
            </a:spcAft>
          </a:pPr>
          <a:r>
            <a:rPr lang="en-US" sz="1700" kern="1200" dirty="0" smtClean="0"/>
            <a:t>Data Protection Act 1998</a:t>
          </a:r>
          <a:endParaRPr lang="en-US" sz="1700" kern="1200" dirty="0"/>
        </a:p>
      </dsp:txBody>
      <dsp:txXfrm>
        <a:off x="4010781" y="1252227"/>
        <a:ext cx="1016190" cy="872280"/>
      </dsp:txXfrm>
    </dsp:sp>
    <dsp:sp modelId="{7BB6F704-ACE0-7D4F-8362-BC3AB627B564}">
      <dsp:nvSpPr>
        <dsp:cNvPr id="0" name=""/>
        <dsp:cNvSpPr/>
      </dsp:nvSpPr>
      <dsp:spPr>
        <a:xfrm>
          <a:off x="7884783" y="4223325"/>
          <a:ext cx="171329" cy="148106"/>
        </a:xfrm>
        <a:prstGeom prst="hexagon">
          <a:avLst>
            <a:gd name="adj" fmla="val 25000"/>
            <a:gd name="vf" fmla="val 115470"/>
          </a:avLst>
        </a:prstGeom>
        <a:solidFill>
          <a:schemeClr val="lt1">
            <a:hueOff val="0"/>
            <a:satOff val="0"/>
            <a:lumOff val="0"/>
            <a:alphaOff val="0"/>
          </a:schemeClr>
        </a:solidFill>
        <a:ln w="12700" cap="flat" cmpd="sng" algn="ctr">
          <a:noFill/>
          <a:prstDash val="solid"/>
        </a:ln>
        <a:effectLst/>
      </dsp:spPr>
      <dsp:style>
        <a:lnRef idx="1">
          <a:scrgbClr r="0" g="0" b="0"/>
        </a:lnRef>
        <a:fillRef idx="1">
          <a:scrgbClr r="0" g="0" b="0"/>
        </a:fillRef>
        <a:effectRef idx="0">
          <a:scrgbClr r="0" g="0" b="0"/>
        </a:effectRef>
        <a:fontRef idx="minor"/>
      </dsp:style>
    </dsp:sp>
    <dsp:sp modelId="{8B00E510-BAA9-A949-B644-0CF955AF6CE5}">
      <dsp:nvSpPr>
        <dsp:cNvPr id="0" name=""/>
        <dsp:cNvSpPr/>
      </dsp:nvSpPr>
      <dsp:spPr>
        <a:xfrm>
          <a:off x="7592889" y="3031932"/>
          <a:ext cx="1472164" cy="1263680"/>
        </a:xfrm>
        <a:prstGeom prst="hexagon">
          <a:avLst>
            <a:gd name="adj" fmla="val 25000"/>
            <a:gd name="vf" fmla="val 115470"/>
          </a:avLst>
        </a:prstGeom>
        <a:solidFill>
          <a:schemeClr val="lt1">
            <a:alpha val="90000"/>
            <a:hueOff val="0"/>
            <a:satOff val="0"/>
            <a:lumOff val="0"/>
            <a:alphaOff val="0"/>
          </a:schemeClr>
        </a:solidFill>
        <a:ln w="12700" cap="flat" cmpd="sng" algn="ctr">
          <a:noFill/>
          <a:prstDash val="solid"/>
        </a:ln>
        <a:effectLst/>
      </dsp:spPr>
      <dsp:style>
        <a:lnRef idx="1">
          <a:scrgbClr r="0" g="0" b="0"/>
        </a:lnRef>
        <a:fillRef idx="1">
          <a:scrgbClr r="0" g="0" b="0"/>
        </a:fillRef>
        <a:effectRef idx="0">
          <a:scrgbClr r="0" g="0" b="0"/>
        </a:effectRef>
        <a:fontRef idx="minor"/>
      </dsp:style>
    </dsp:sp>
    <dsp:sp modelId="{C1297DC4-7A6A-CD43-A36D-137B193504CA}">
      <dsp:nvSpPr>
        <dsp:cNvPr id="0" name=""/>
        <dsp:cNvSpPr/>
      </dsp:nvSpPr>
      <dsp:spPr>
        <a:xfrm>
          <a:off x="7611925" y="4363309"/>
          <a:ext cx="171329" cy="14810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60559-B30E-4D4E-AC61-830436423F15}">
      <dsp:nvSpPr>
        <dsp:cNvPr id="0" name=""/>
        <dsp:cNvSpPr/>
      </dsp:nvSpPr>
      <dsp:spPr>
        <a:xfrm>
          <a:off x="0" y="93070"/>
          <a:ext cx="8042276" cy="866970"/>
        </a:xfrm>
        <a:prstGeom prst="roundRect">
          <a:avLst/>
        </a:prstGeom>
        <a:solidFill>
          <a:schemeClr val="tx2">
            <a:alpha val="70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dirty="0" smtClean="0">
              <a:solidFill>
                <a:srgbClr val="FFFFFF"/>
              </a:solidFill>
            </a:rPr>
            <a:t>Have sound knowledge of the legal rules in adult social care:</a:t>
          </a:r>
        </a:p>
        <a:p>
          <a:pPr lvl="0" algn="l" defTabSz="844550">
            <a:lnSpc>
              <a:spcPct val="90000"/>
            </a:lnSpc>
            <a:spcBef>
              <a:spcPct val="0"/>
            </a:spcBef>
            <a:spcAft>
              <a:spcPct val="35000"/>
            </a:spcAft>
          </a:pPr>
          <a:r>
            <a:rPr lang="en-GB" sz="1900" kern="1200" dirty="0" smtClean="0"/>
            <a:t>Powers and duties for intervention + Principles of administrative law</a:t>
          </a:r>
          <a:endParaRPr lang="en-US" sz="1900" kern="1200" dirty="0">
            <a:solidFill>
              <a:srgbClr val="FFFFFF"/>
            </a:solidFill>
          </a:endParaRPr>
        </a:p>
      </dsp:txBody>
      <dsp:txXfrm>
        <a:off x="42322" y="135392"/>
        <a:ext cx="7957632" cy="782326"/>
      </dsp:txXfrm>
    </dsp:sp>
    <dsp:sp modelId="{8D17D2AD-00B8-8F49-912E-2767BCE51A4D}">
      <dsp:nvSpPr>
        <dsp:cNvPr id="0" name=""/>
        <dsp:cNvSpPr/>
      </dsp:nvSpPr>
      <dsp:spPr>
        <a:xfrm>
          <a:off x="0" y="1014760"/>
          <a:ext cx="8042276" cy="866970"/>
        </a:xfrm>
        <a:prstGeom prst="roundRect">
          <a:avLst/>
        </a:prstGeom>
        <a:solidFill>
          <a:schemeClr val="accent5">
            <a:alpha val="80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dirty="0" smtClean="0">
              <a:solidFill>
                <a:srgbClr val="FFFFFF"/>
              </a:solidFill>
            </a:rPr>
            <a:t>Be able to identify how real world circumstances fit those legal rules</a:t>
          </a:r>
        </a:p>
      </dsp:txBody>
      <dsp:txXfrm>
        <a:off x="42322" y="1057082"/>
        <a:ext cx="7957632" cy="782326"/>
      </dsp:txXfrm>
    </dsp:sp>
    <dsp:sp modelId="{156BB907-2F7D-394E-A83C-376053DE2BC2}">
      <dsp:nvSpPr>
        <dsp:cNvPr id="0" name=""/>
        <dsp:cNvSpPr/>
      </dsp:nvSpPr>
      <dsp:spPr>
        <a:xfrm>
          <a:off x="0" y="1936450"/>
          <a:ext cx="8042276" cy="866970"/>
        </a:xfrm>
        <a:prstGeom prst="roundRect">
          <a:avLst/>
        </a:prstGeom>
        <a:solidFill>
          <a:schemeClr val="tx2">
            <a:alpha val="70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dirty="0" smtClean="0">
              <a:solidFill>
                <a:srgbClr val="FFFFFF"/>
              </a:solidFill>
            </a:rPr>
            <a:t>Abide by a professional code of ethics </a:t>
          </a:r>
          <a:endParaRPr lang="en-US" sz="1900" kern="1200" dirty="0">
            <a:solidFill>
              <a:srgbClr val="FFFFFF"/>
            </a:solidFill>
          </a:endParaRPr>
        </a:p>
      </dsp:txBody>
      <dsp:txXfrm>
        <a:off x="42322" y="1978772"/>
        <a:ext cx="7957632" cy="782326"/>
      </dsp:txXfrm>
    </dsp:sp>
    <dsp:sp modelId="{FF1AD0AD-CCE3-E447-880A-ED5A22E0D92C}">
      <dsp:nvSpPr>
        <dsp:cNvPr id="0" name=""/>
        <dsp:cNvSpPr/>
      </dsp:nvSpPr>
      <dsp:spPr>
        <a:xfrm>
          <a:off x="0" y="2858140"/>
          <a:ext cx="8042276" cy="866970"/>
        </a:xfrm>
        <a:prstGeom prst="roundRect">
          <a:avLst/>
        </a:prstGeom>
        <a:solidFill>
          <a:schemeClr val="accent5">
            <a:alpha val="80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solidFill>
                <a:srgbClr val="FFFFFF"/>
              </a:solidFill>
            </a:rPr>
            <a:t>Ensure that human rights are observed</a:t>
          </a:r>
          <a:endParaRPr lang="en-US" sz="1900" kern="1200" dirty="0">
            <a:solidFill>
              <a:srgbClr val="FFFFFF"/>
            </a:solidFill>
          </a:endParaRPr>
        </a:p>
      </dsp:txBody>
      <dsp:txXfrm>
        <a:off x="42322" y="2900462"/>
        <a:ext cx="7957632" cy="782326"/>
      </dsp:txXfrm>
    </dsp:sp>
    <dsp:sp modelId="{9D4CBB00-D8E2-7E48-998C-7C35C90FBD5C}">
      <dsp:nvSpPr>
        <dsp:cNvPr id="0" name=""/>
        <dsp:cNvSpPr/>
      </dsp:nvSpPr>
      <dsp:spPr>
        <a:xfrm>
          <a:off x="0" y="3779830"/>
          <a:ext cx="8042276" cy="866970"/>
        </a:xfrm>
        <a:prstGeom prst="roundRect">
          <a:avLst/>
        </a:prstGeom>
        <a:solidFill>
          <a:schemeClr val="tx2">
            <a:alpha val="70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dirty="0" smtClean="0">
              <a:solidFill>
                <a:schemeClr val="bg1"/>
              </a:solidFill>
            </a:rPr>
            <a:t>Be confident in identifying options, weighing their respective merits, and justifying the choices made</a:t>
          </a:r>
          <a:endParaRPr lang="en-US" sz="1900" kern="1200" dirty="0">
            <a:solidFill>
              <a:schemeClr val="bg1"/>
            </a:solidFill>
          </a:endParaRPr>
        </a:p>
      </dsp:txBody>
      <dsp:txXfrm>
        <a:off x="42322" y="3822152"/>
        <a:ext cx="7957632" cy="7823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01CB1-0C65-9C44-92FC-E1242A727CC3}">
      <dsp:nvSpPr>
        <dsp:cNvPr id="0" name=""/>
        <dsp:cNvSpPr/>
      </dsp:nvSpPr>
      <dsp:spPr>
        <a:xfrm>
          <a:off x="2598904" y="2367832"/>
          <a:ext cx="1440396" cy="1228807"/>
        </a:xfrm>
        <a:custGeom>
          <a:avLst/>
          <a:gdLst/>
          <a:ahLst/>
          <a:cxnLst/>
          <a:rect l="0" t="0" r="0" b="0"/>
          <a:pathLst>
            <a:path>
              <a:moveTo>
                <a:pt x="0" y="0"/>
              </a:moveTo>
              <a:lnTo>
                <a:pt x="720198" y="0"/>
              </a:lnTo>
              <a:lnTo>
                <a:pt x="720198" y="1228807"/>
              </a:lnTo>
              <a:lnTo>
                <a:pt x="1440396" y="1228807"/>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271769" y="2934903"/>
        <a:ext cx="94666" cy="94666"/>
      </dsp:txXfrm>
    </dsp:sp>
    <dsp:sp modelId="{8A1CBFB9-1B17-5643-8978-2DC98100BFAC}">
      <dsp:nvSpPr>
        <dsp:cNvPr id="0" name=""/>
        <dsp:cNvSpPr/>
      </dsp:nvSpPr>
      <dsp:spPr>
        <a:xfrm>
          <a:off x="2598904" y="2322112"/>
          <a:ext cx="1440396" cy="91440"/>
        </a:xfrm>
        <a:custGeom>
          <a:avLst/>
          <a:gdLst/>
          <a:ahLst/>
          <a:cxnLst/>
          <a:rect l="0" t="0" r="0" b="0"/>
          <a:pathLst>
            <a:path>
              <a:moveTo>
                <a:pt x="0" y="45720"/>
              </a:moveTo>
              <a:lnTo>
                <a:pt x="720198" y="45720"/>
              </a:lnTo>
              <a:lnTo>
                <a:pt x="720198" y="116287"/>
              </a:lnTo>
              <a:lnTo>
                <a:pt x="1440396" y="116287"/>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83049" y="2331779"/>
        <a:ext cx="72106" cy="72106"/>
      </dsp:txXfrm>
    </dsp:sp>
    <dsp:sp modelId="{4198C6B8-9ABA-1141-BB16-B63DE52001A5}">
      <dsp:nvSpPr>
        <dsp:cNvPr id="0" name=""/>
        <dsp:cNvSpPr/>
      </dsp:nvSpPr>
      <dsp:spPr>
        <a:xfrm>
          <a:off x="2598904" y="1280159"/>
          <a:ext cx="1482732" cy="1087672"/>
        </a:xfrm>
        <a:custGeom>
          <a:avLst/>
          <a:gdLst/>
          <a:ahLst/>
          <a:cxnLst/>
          <a:rect l="0" t="0" r="0" b="0"/>
          <a:pathLst>
            <a:path>
              <a:moveTo>
                <a:pt x="0" y="1087672"/>
              </a:moveTo>
              <a:lnTo>
                <a:pt x="741366" y="1087672"/>
              </a:lnTo>
              <a:lnTo>
                <a:pt x="741366" y="0"/>
              </a:lnTo>
              <a:lnTo>
                <a:pt x="1482732"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294298" y="1778024"/>
        <a:ext cx="91944" cy="91944"/>
      </dsp:txXfrm>
    </dsp:sp>
    <dsp:sp modelId="{821EE708-F3DF-0143-9F4F-36A486C62CED}">
      <dsp:nvSpPr>
        <dsp:cNvPr id="0" name=""/>
        <dsp:cNvSpPr/>
      </dsp:nvSpPr>
      <dsp:spPr>
        <a:xfrm>
          <a:off x="481842" y="1227642"/>
          <a:ext cx="1953743" cy="2280379"/>
        </a:xfrm>
        <a:prstGeom prst="rect">
          <a:avLst/>
        </a:prstGeom>
        <a:solidFill>
          <a:schemeClr val="accent5"/>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The ability to connect relevant legal rules with the professional priorities and objectives of ethical practice</a:t>
          </a:r>
          <a:endParaRPr lang="en-US" sz="2100" kern="1200" dirty="0"/>
        </a:p>
      </dsp:txBody>
      <dsp:txXfrm>
        <a:off x="481842" y="1227642"/>
        <a:ext cx="1953743" cy="2280379"/>
      </dsp:txXfrm>
    </dsp:sp>
    <dsp:sp modelId="{9EA6847F-BDA8-724B-95F1-A2E6B75D7A55}">
      <dsp:nvSpPr>
        <dsp:cNvPr id="0" name=""/>
        <dsp:cNvSpPr/>
      </dsp:nvSpPr>
      <dsp:spPr>
        <a:xfrm>
          <a:off x="4081637" y="816863"/>
          <a:ext cx="3039221" cy="926592"/>
        </a:xfrm>
        <a:prstGeom prst="rect">
          <a:avLst/>
        </a:prstGeom>
        <a:solidFill>
          <a:srgbClr val="3064AC"/>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Sound knowledge of legal rules</a:t>
          </a:r>
          <a:endParaRPr lang="en-US" sz="2100" kern="1200" dirty="0"/>
        </a:p>
      </dsp:txBody>
      <dsp:txXfrm>
        <a:off x="4081637" y="816863"/>
        <a:ext cx="3039221" cy="926592"/>
      </dsp:txXfrm>
    </dsp:sp>
    <dsp:sp modelId="{1F38442E-177D-CC45-99F0-27173EEDD10F}">
      <dsp:nvSpPr>
        <dsp:cNvPr id="0" name=""/>
        <dsp:cNvSpPr/>
      </dsp:nvSpPr>
      <dsp:spPr>
        <a:xfrm>
          <a:off x="4039301" y="1975104"/>
          <a:ext cx="3039221" cy="926592"/>
        </a:xfrm>
        <a:prstGeom prst="rect">
          <a:avLst/>
        </a:prstGeom>
        <a:solidFill>
          <a:srgbClr val="3366FF"/>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Strong engagement with professional ethics</a:t>
          </a:r>
          <a:endParaRPr lang="en-US" sz="2100" kern="1200" dirty="0"/>
        </a:p>
      </dsp:txBody>
      <dsp:txXfrm>
        <a:off x="4039301" y="1975104"/>
        <a:ext cx="3039221" cy="926592"/>
      </dsp:txXfrm>
    </dsp:sp>
    <dsp:sp modelId="{2B5663C6-17BB-9441-B9ED-4A4328F49897}">
      <dsp:nvSpPr>
        <dsp:cNvPr id="0" name=""/>
        <dsp:cNvSpPr/>
      </dsp:nvSpPr>
      <dsp:spPr>
        <a:xfrm>
          <a:off x="4039301" y="3133344"/>
          <a:ext cx="3039221" cy="926592"/>
        </a:xfrm>
        <a:prstGeom prst="rect">
          <a:avLst/>
        </a:prstGeom>
        <a:solidFill>
          <a:srgbClr val="258760"/>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Principles of human rights, equality and social justice</a:t>
          </a:r>
          <a:endParaRPr lang="en-US" sz="2100" kern="1200" dirty="0"/>
        </a:p>
      </dsp:txBody>
      <dsp:txXfrm>
        <a:off x="4039301" y="3133344"/>
        <a:ext cx="3039221" cy="9265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E1688-F084-9149-8EB3-C5341E738414}">
      <dsp:nvSpPr>
        <dsp:cNvPr id="0" name=""/>
        <dsp:cNvSpPr/>
      </dsp:nvSpPr>
      <dsp:spPr>
        <a:xfrm>
          <a:off x="2850561" y="1112745"/>
          <a:ext cx="2772101" cy="2772101"/>
        </a:xfrm>
        <a:prstGeom prst="ellipse">
          <a:avLst/>
        </a:prstGeom>
        <a:solidFill>
          <a:schemeClr val="accent2"/>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bg1"/>
              </a:solidFill>
            </a:rPr>
            <a:t>Constructing and defending a legally literate intervention</a:t>
          </a:r>
          <a:endParaRPr lang="en-US" sz="2600" kern="1200" dirty="0">
            <a:solidFill>
              <a:schemeClr val="bg1"/>
            </a:solidFill>
          </a:endParaRPr>
        </a:p>
      </dsp:txBody>
      <dsp:txXfrm>
        <a:off x="3256526" y="1518710"/>
        <a:ext cx="1960171" cy="1960171"/>
      </dsp:txXfrm>
    </dsp:sp>
    <dsp:sp modelId="{2A7B8E6B-DC55-E34F-B8A6-88BCF344A70D}">
      <dsp:nvSpPr>
        <dsp:cNvPr id="0" name=""/>
        <dsp:cNvSpPr/>
      </dsp:nvSpPr>
      <dsp:spPr>
        <a:xfrm>
          <a:off x="3167967" y="494"/>
          <a:ext cx="2137290" cy="1386050"/>
        </a:xfrm>
        <a:prstGeom prst="ellipse">
          <a:avLst/>
        </a:prstGeom>
        <a:gradFill rotWithShape="0">
          <a:gsLst>
            <a:gs pos="0">
              <a:schemeClr val="accent1">
                <a:alpha val="50000"/>
                <a:hueOff val="0"/>
                <a:satOff val="0"/>
                <a:lumOff val="0"/>
                <a:alphaOff val="0"/>
                <a:shade val="85000"/>
                <a:satMod val="130000"/>
              </a:schemeClr>
            </a:gs>
            <a:gs pos="34000">
              <a:schemeClr val="accent1">
                <a:alpha val="50000"/>
                <a:hueOff val="0"/>
                <a:satOff val="0"/>
                <a:lumOff val="0"/>
                <a:alphaOff val="0"/>
                <a:shade val="87000"/>
                <a:satMod val="125000"/>
              </a:schemeClr>
            </a:gs>
            <a:gs pos="70000">
              <a:schemeClr val="accent1">
                <a:alpha val="50000"/>
                <a:hueOff val="0"/>
                <a:satOff val="0"/>
                <a:lumOff val="0"/>
                <a:alphaOff val="0"/>
                <a:tint val="100000"/>
                <a:shade val="90000"/>
                <a:satMod val="130000"/>
              </a:schemeClr>
            </a:gs>
            <a:gs pos="100000">
              <a:schemeClr val="accent1">
                <a:alpha val="50000"/>
                <a:hueOff val="0"/>
                <a:satOff val="0"/>
                <a:lumOff val="0"/>
                <a:alphaOff val="0"/>
                <a:tint val="100000"/>
                <a:shade val="100000"/>
                <a:satMod val="11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Substantive law</a:t>
          </a:r>
          <a:endParaRPr lang="en-US" sz="2400" kern="1200" dirty="0"/>
        </a:p>
      </dsp:txBody>
      <dsp:txXfrm>
        <a:off x="3480966" y="203476"/>
        <a:ext cx="1511292" cy="980086"/>
      </dsp:txXfrm>
    </dsp:sp>
    <dsp:sp modelId="{E9421C5E-0D9E-3343-9733-09F4748CB7FF}">
      <dsp:nvSpPr>
        <dsp:cNvPr id="0" name=""/>
        <dsp:cNvSpPr/>
      </dsp:nvSpPr>
      <dsp:spPr>
        <a:xfrm>
          <a:off x="5396463" y="1752864"/>
          <a:ext cx="2137567" cy="1386050"/>
        </a:xfrm>
        <a:prstGeom prst="ellipse">
          <a:avLst/>
        </a:prstGeom>
        <a:gradFill rotWithShape="0">
          <a:gsLst>
            <a:gs pos="0">
              <a:schemeClr val="accent1">
                <a:alpha val="50000"/>
                <a:hueOff val="0"/>
                <a:satOff val="0"/>
                <a:lumOff val="0"/>
                <a:alphaOff val="0"/>
                <a:shade val="85000"/>
                <a:satMod val="130000"/>
              </a:schemeClr>
            </a:gs>
            <a:gs pos="34000">
              <a:schemeClr val="accent1">
                <a:alpha val="50000"/>
                <a:hueOff val="0"/>
                <a:satOff val="0"/>
                <a:lumOff val="0"/>
                <a:alphaOff val="0"/>
                <a:shade val="87000"/>
                <a:satMod val="125000"/>
              </a:schemeClr>
            </a:gs>
            <a:gs pos="70000">
              <a:schemeClr val="accent1">
                <a:alpha val="50000"/>
                <a:hueOff val="0"/>
                <a:satOff val="0"/>
                <a:lumOff val="0"/>
                <a:alphaOff val="0"/>
                <a:tint val="100000"/>
                <a:shade val="90000"/>
                <a:satMod val="130000"/>
              </a:schemeClr>
            </a:gs>
            <a:gs pos="100000">
              <a:schemeClr val="accent1">
                <a:alpha val="50000"/>
                <a:hueOff val="0"/>
                <a:satOff val="0"/>
                <a:lumOff val="0"/>
                <a:alphaOff val="0"/>
                <a:tint val="100000"/>
                <a:shade val="100000"/>
                <a:satMod val="11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Principles</a:t>
          </a:r>
          <a:endParaRPr lang="en-US" sz="2400" kern="1200" dirty="0"/>
        </a:p>
      </dsp:txBody>
      <dsp:txXfrm>
        <a:off x="5709502" y="1955846"/>
        <a:ext cx="1511489" cy="980086"/>
      </dsp:txXfrm>
    </dsp:sp>
    <dsp:sp modelId="{9A32FB04-E53D-0148-9EAC-0EA0E5A81415}">
      <dsp:nvSpPr>
        <dsp:cNvPr id="0" name=""/>
        <dsp:cNvSpPr/>
      </dsp:nvSpPr>
      <dsp:spPr>
        <a:xfrm>
          <a:off x="3166103" y="3611046"/>
          <a:ext cx="2141018" cy="1386050"/>
        </a:xfrm>
        <a:prstGeom prst="ellipse">
          <a:avLst/>
        </a:prstGeom>
        <a:gradFill rotWithShape="0">
          <a:gsLst>
            <a:gs pos="0">
              <a:schemeClr val="accent1">
                <a:alpha val="50000"/>
                <a:hueOff val="0"/>
                <a:satOff val="0"/>
                <a:lumOff val="0"/>
                <a:alphaOff val="0"/>
                <a:shade val="85000"/>
                <a:satMod val="130000"/>
              </a:schemeClr>
            </a:gs>
            <a:gs pos="34000">
              <a:schemeClr val="accent1">
                <a:alpha val="50000"/>
                <a:hueOff val="0"/>
                <a:satOff val="0"/>
                <a:lumOff val="0"/>
                <a:alphaOff val="0"/>
                <a:shade val="87000"/>
                <a:satMod val="125000"/>
              </a:schemeClr>
            </a:gs>
            <a:gs pos="70000">
              <a:schemeClr val="accent1">
                <a:alpha val="50000"/>
                <a:hueOff val="0"/>
                <a:satOff val="0"/>
                <a:lumOff val="0"/>
                <a:alphaOff val="0"/>
                <a:tint val="100000"/>
                <a:shade val="90000"/>
                <a:satMod val="130000"/>
              </a:schemeClr>
            </a:gs>
            <a:gs pos="100000">
              <a:schemeClr val="accent1">
                <a:alpha val="50000"/>
                <a:hueOff val="0"/>
                <a:satOff val="0"/>
                <a:lumOff val="0"/>
                <a:alphaOff val="0"/>
                <a:tint val="100000"/>
                <a:shade val="100000"/>
                <a:satMod val="11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Standards</a:t>
          </a:r>
          <a:endParaRPr lang="en-US" sz="2400" kern="1200" dirty="0"/>
        </a:p>
      </dsp:txBody>
      <dsp:txXfrm>
        <a:off x="3479648" y="3814028"/>
        <a:ext cx="1513928" cy="980086"/>
      </dsp:txXfrm>
    </dsp:sp>
    <dsp:sp modelId="{FD713B58-0F9F-F643-BA97-350E98F26AB7}">
      <dsp:nvSpPr>
        <dsp:cNvPr id="0" name=""/>
        <dsp:cNvSpPr/>
      </dsp:nvSpPr>
      <dsp:spPr>
        <a:xfrm>
          <a:off x="965879" y="1805770"/>
          <a:ext cx="2154754" cy="1386050"/>
        </a:xfrm>
        <a:prstGeom prst="ellipse">
          <a:avLst/>
        </a:prstGeom>
        <a:gradFill rotWithShape="0">
          <a:gsLst>
            <a:gs pos="0">
              <a:schemeClr val="accent1">
                <a:alpha val="50000"/>
                <a:hueOff val="0"/>
                <a:satOff val="0"/>
                <a:lumOff val="0"/>
                <a:alphaOff val="0"/>
                <a:shade val="85000"/>
                <a:satMod val="130000"/>
              </a:schemeClr>
            </a:gs>
            <a:gs pos="34000">
              <a:schemeClr val="accent1">
                <a:alpha val="50000"/>
                <a:hueOff val="0"/>
                <a:satOff val="0"/>
                <a:lumOff val="0"/>
                <a:alphaOff val="0"/>
                <a:shade val="87000"/>
                <a:satMod val="125000"/>
              </a:schemeClr>
            </a:gs>
            <a:gs pos="70000">
              <a:schemeClr val="accent1">
                <a:alpha val="50000"/>
                <a:hueOff val="0"/>
                <a:satOff val="0"/>
                <a:lumOff val="0"/>
                <a:alphaOff val="0"/>
                <a:tint val="100000"/>
                <a:shade val="90000"/>
                <a:satMod val="130000"/>
              </a:schemeClr>
            </a:gs>
            <a:gs pos="100000">
              <a:schemeClr val="accent1">
                <a:alpha val="50000"/>
                <a:hueOff val="0"/>
                <a:satOff val="0"/>
                <a:lumOff val="0"/>
                <a:alphaOff val="0"/>
                <a:tint val="100000"/>
                <a:shade val="100000"/>
                <a:satMod val="11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Case law</a:t>
          </a:r>
          <a:endParaRPr lang="en-US" sz="2400" kern="1200" dirty="0"/>
        </a:p>
      </dsp:txBody>
      <dsp:txXfrm>
        <a:off x="1281435" y="2008752"/>
        <a:ext cx="1523642" cy="98008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2E7EF-B544-8743-8841-88F0A6077EE1}">
      <dsp:nvSpPr>
        <dsp:cNvPr id="0" name=""/>
        <dsp:cNvSpPr/>
      </dsp:nvSpPr>
      <dsp:spPr>
        <a:xfrm>
          <a:off x="1549746" y="2674187"/>
          <a:ext cx="1825596" cy="1567064"/>
        </a:xfrm>
        <a:prstGeom prst="hexagon">
          <a:avLst>
            <a:gd name="adj" fmla="val 25000"/>
            <a:gd name="vf" fmla="val 115470"/>
          </a:avLst>
        </a:prstGeom>
        <a:solidFill>
          <a:schemeClr val="accent4"/>
        </a:solidFill>
        <a:ln w="12700" cap="flat" cmpd="sng" algn="ctr">
          <a:no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3970" rIns="0" bIns="13970" numCol="1" spcCol="1270" anchor="ctr" anchorCtr="0">
          <a:noAutofit/>
        </a:bodyPr>
        <a:lstStyle/>
        <a:p>
          <a:pPr lvl="0" algn="ctr" defTabSz="488950">
            <a:lnSpc>
              <a:spcPct val="90000"/>
            </a:lnSpc>
            <a:spcBef>
              <a:spcPct val="0"/>
            </a:spcBef>
            <a:spcAft>
              <a:spcPct val="35000"/>
            </a:spcAft>
          </a:pPr>
          <a:r>
            <a:rPr lang="en-US" sz="1100" b="1" kern="1200" dirty="0" smtClean="0"/>
            <a:t>What works?</a:t>
          </a:r>
        </a:p>
        <a:p>
          <a:pPr lvl="0" algn="ctr" defTabSz="488950">
            <a:lnSpc>
              <a:spcPct val="90000"/>
            </a:lnSpc>
            <a:spcBef>
              <a:spcPct val="0"/>
            </a:spcBef>
            <a:spcAft>
              <a:spcPct val="35000"/>
            </a:spcAft>
          </a:pPr>
          <a:r>
            <a:rPr lang="en-US" sz="1100" kern="1200" dirty="0" smtClean="0"/>
            <a:t>Research findings </a:t>
          </a:r>
        </a:p>
      </dsp:txBody>
      <dsp:txXfrm>
        <a:off x="1832468" y="2916871"/>
        <a:ext cx="1260152" cy="1081696"/>
      </dsp:txXfrm>
    </dsp:sp>
    <dsp:sp modelId="{FB97D12C-9B46-2940-94A7-206A4CFC0ECE}">
      <dsp:nvSpPr>
        <dsp:cNvPr id="0" name=""/>
        <dsp:cNvSpPr/>
      </dsp:nvSpPr>
      <dsp:spPr>
        <a:xfrm>
          <a:off x="1606846" y="3366658"/>
          <a:ext cx="213120" cy="18377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50A52C8-BB2D-A846-B707-100EAA2DCF41}">
      <dsp:nvSpPr>
        <dsp:cNvPr id="0" name=""/>
        <dsp:cNvSpPr/>
      </dsp:nvSpPr>
      <dsp:spPr>
        <a:xfrm>
          <a:off x="0" y="1822359"/>
          <a:ext cx="1825596" cy="1567064"/>
        </a:xfrm>
        <a:prstGeom prst="hexagon">
          <a:avLst>
            <a:gd name="adj" fmla="val 25000"/>
            <a:gd name="vf" fmla="val 115470"/>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t="-8000" b="-8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BAE5B55-547A-1F48-B606-DFF998610ECF}">
      <dsp:nvSpPr>
        <dsp:cNvPr id="0" name=""/>
        <dsp:cNvSpPr/>
      </dsp:nvSpPr>
      <dsp:spPr>
        <a:xfrm>
          <a:off x="1236097" y="3172121"/>
          <a:ext cx="213120" cy="18377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938A910-DFEF-BD4E-BE52-3E807B1EB1F3}">
      <dsp:nvSpPr>
        <dsp:cNvPr id="0" name=""/>
        <dsp:cNvSpPr/>
      </dsp:nvSpPr>
      <dsp:spPr>
        <a:xfrm>
          <a:off x="3097884" y="1810356"/>
          <a:ext cx="1825596" cy="1567064"/>
        </a:xfrm>
        <a:prstGeom prst="hexagon">
          <a:avLst>
            <a:gd name="adj" fmla="val 25000"/>
            <a:gd name="vf" fmla="val 115470"/>
          </a:avLst>
        </a:prstGeom>
        <a:solidFill>
          <a:schemeClr val="accent5"/>
        </a:solidFill>
        <a:ln w="12700" cap="flat" cmpd="sng" algn="ctr">
          <a:no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3970" rIns="0" bIns="13970" numCol="1" spcCol="1270" anchor="ctr" anchorCtr="0">
          <a:noAutofit/>
        </a:bodyPr>
        <a:lstStyle/>
        <a:p>
          <a:pPr lvl="0" algn="ctr" defTabSz="488950">
            <a:lnSpc>
              <a:spcPct val="90000"/>
            </a:lnSpc>
            <a:spcBef>
              <a:spcPct val="0"/>
            </a:spcBef>
            <a:spcAft>
              <a:spcPct val="35000"/>
            </a:spcAft>
          </a:pPr>
          <a:r>
            <a:rPr lang="en-US" sz="1100" b="1" kern="1200" dirty="0" smtClean="0"/>
            <a:t>Why?</a:t>
          </a:r>
        </a:p>
        <a:p>
          <a:pPr lvl="0" algn="ctr" defTabSz="488950">
            <a:lnSpc>
              <a:spcPct val="90000"/>
            </a:lnSpc>
            <a:spcBef>
              <a:spcPct val="0"/>
            </a:spcBef>
            <a:spcAft>
              <a:spcPct val="35000"/>
            </a:spcAft>
          </a:pPr>
          <a:r>
            <a:rPr lang="en-US" sz="1100" kern="1200" dirty="0" smtClean="0"/>
            <a:t>Human development/mental health</a:t>
          </a:r>
          <a:endParaRPr lang="en-US" sz="1100" kern="1200" dirty="0"/>
        </a:p>
      </dsp:txBody>
      <dsp:txXfrm>
        <a:off x="3380606" y="2053040"/>
        <a:ext cx="1260152" cy="1081696"/>
      </dsp:txXfrm>
    </dsp:sp>
    <dsp:sp modelId="{B8D92801-1BA8-9A49-8AC0-055BA6B430B5}">
      <dsp:nvSpPr>
        <dsp:cNvPr id="0" name=""/>
        <dsp:cNvSpPr/>
      </dsp:nvSpPr>
      <dsp:spPr>
        <a:xfrm>
          <a:off x="4348458" y="3158462"/>
          <a:ext cx="213120" cy="18377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518EC34-E826-4947-9CB1-93B9C4E0D294}">
      <dsp:nvSpPr>
        <dsp:cNvPr id="0" name=""/>
        <dsp:cNvSpPr/>
      </dsp:nvSpPr>
      <dsp:spPr>
        <a:xfrm>
          <a:off x="4654065" y="2671703"/>
          <a:ext cx="1825596" cy="1567064"/>
        </a:xfrm>
        <a:prstGeom prst="hexagon">
          <a:avLst>
            <a:gd name="adj" fmla="val 25000"/>
            <a:gd name="vf" fmla="val 115470"/>
          </a:avLst>
        </a:prstGeom>
        <a:blipFill>
          <a:blip xmlns:r="http://schemas.openxmlformats.org/officeDocument/2006/relationships" r:embed="rId2" cstate="email">
            <a:extLst>
              <a:ext uri="{28A0092B-C50C-407E-A947-70E740481C1C}">
                <a14:useLocalDpi xmlns:a14="http://schemas.microsoft.com/office/drawing/2010/main" val="0"/>
              </a:ext>
            </a:extLst>
          </a:blip>
          <a:srcRect/>
          <a:stretch>
            <a:fillRect l="-1000" r="-1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996572F-4BE6-AD42-AFD4-D42FB07A9743}">
      <dsp:nvSpPr>
        <dsp:cNvPr id="0" name=""/>
        <dsp:cNvSpPr/>
      </dsp:nvSpPr>
      <dsp:spPr>
        <a:xfrm>
          <a:off x="4695884" y="3373695"/>
          <a:ext cx="213120" cy="18377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5E24641-4025-BA42-8AE1-1A5936CC2A56}">
      <dsp:nvSpPr>
        <dsp:cNvPr id="0" name=""/>
        <dsp:cNvSpPr/>
      </dsp:nvSpPr>
      <dsp:spPr>
        <a:xfrm>
          <a:off x="1549746" y="965979"/>
          <a:ext cx="1825596" cy="1567064"/>
        </a:xfrm>
        <a:prstGeom prst="hexagon">
          <a:avLst>
            <a:gd name="adj" fmla="val 25000"/>
            <a:gd name="vf" fmla="val 115470"/>
          </a:avLst>
        </a:prstGeom>
        <a:solidFill>
          <a:schemeClr val="accent2"/>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3970" rIns="0" bIns="13970" numCol="1" spcCol="1270" anchor="ctr" anchorCtr="0">
          <a:noAutofit/>
        </a:bodyPr>
        <a:lstStyle/>
        <a:p>
          <a:pPr lvl="0" algn="ctr" defTabSz="488950">
            <a:lnSpc>
              <a:spcPct val="90000"/>
            </a:lnSpc>
            <a:spcBef>
              <a:spcPct val="0"/>
            </a:spcBef>
            <a:spcAft>
              <a:spcPct val="35000"/>
            </a:spcAft>
          </a:pPr>
          <a:r>
            <a:rPr lang="en-US" sz="1100" b="1" kern="1200" dirty="0" smtClean="0"/>
            <a:t>What must an and may we do? </a:t>
          </a:r>
        </a:p>
        <a:p>
          <a:pPr lvl="0" algn="ctr" defTabSz="488950">
            <a:lnSpc>
              <a:spcPct val="90000"/>
            </a:lnSpc>
            <a:spcBef>
              <a:spcPct val="0"/>
            </a:spcBef>
            <a:spcAft>
              <a:spcPct val="35000"/>
            </a:spcAft>
          </a:pPr>
          <a:r>
            <a:rPr lang="en-US" sz="1100" b="0" kern="1200" dirty="0" smtClean="0"/>
            <a:t>Legal rules</a:t>
          </a:r>
          <a:endParaRPr lang="en-US" sz="1100" b="0" kern="1200" dirty="0"/>
        </a:p>
      </dsp:txBody>
      <dsp:txXfrm>
        <a:off x="1832468" y="1208663"/>
        <a:ext cx="1260152" cy="1081696"/>
      </dsp:txXfrm>
    </dsp:sp>
    <dsp:sp modelId="{FCA95E44-60DF-7948-99B9-4CDF7764603B}">
      <dsp:nvSpPr>
        <dsp:cNvPr id="0" name=""/>
        <dsp:cNvSpPr/>
      </dsp:nvSpPr>
      <dsp:spPr>
        <a:xfrm>
          <a:off x="2792278" y="998264"/>
          <a:ext cx="213120" cy="18377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96B50FD-40A0-C644-90A5-A748165260B6}">
      <dsp:nvSpPr>
        <dsp:cNvPr id="0" name=""/>
        <dsp:cNvSpPr/>
      </dsp:nvSpPr>
      <dsp:spPr>
        <a:xfrm>
          <a:off x="3097884" y="102148"/>
          <a:ext cx="1825596" cy="1567064"/>
        </a:xfrm>
        <a:prstGeom prst="hexagon">
          <a:avLst>
            <a:gd name="adj" fmla="val 25000"/>
            <a:gd name="vf" fmla="val 115470"/>
          </a:avLst>
        </a:prstGeom>
        <a:blipFill>
          <a:blip xmlns:r="http://schemas.openxmlformats.org/officeDocument/2006/relationships" r:embed="rId3" cstate="email">
            <a:extLst>
              <a:ext uri="{28A0092B-C50C-407E-A947-70E740481C1C}">
                <a14:useLocalDpi xmlns:a14="http://schemas.microsoft.com/office/drawing/2010/main" val="0"/>
              </a:ext>
            </a:extLst>
          </a:blip>
          <a:srcRect/>
          <a:stretch>
            <a:fillRect t="-8000" b="-8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2572EB7-C646-724C-B07E-4DF19671C38F}">
      <dsp:nvSpPr>
        <dsp:cNvPr id="0" name=""/>
        <dsp:cNvSpPr/>
      </dsp:nvSpPr>
      <dsp:spPr>
        <a:xfrm>
          <a:off x="3139704" y="796690"/>
          <a:ext cx="213120" cy="18377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F0D0F49-7D30-4A41-A3C7-42136F83B367}">
      <dsp:nvSpPr>
        <dsp:cNvPr id="0" name=""/>
        <dsp:cNvSpPr/>
      </dsp:nvSpPr>
      <dsp:spPr>
        <a:xfrm>
          <a:off x="4654065" y="963496"/>
          <a:ext cx="1825596" cy="1567064"/>
        </a:xfrm>
        <a:prstGeom prst="hexagon">
          <a:avLst>
            <a:gd name="adj" fmla="val 25000"/>
            <a:gd name="vf" fmla="val 115470"/>
          </a:avLst>
        </a:prstGeom>
        <a:solidFill>
          <a:schemeClr val="accent3"/>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3970" rIns="0" bIns="13970" numCol="1" spcCol="1270" anchor="ctr" anchorCtr="0">
          <a:noAutofit/>
        </a:bodyPr>
        <a:lstStyle/>
        <a:p>
          <a:pPr lvl="0" algn="ctr" defTabSz="488950">
            <a:lnSpc>
              <a:spcPct val="90000"/>
            </a:lnSpc>
            <a:spcBef>
              <a:spcPct val="0"/>
            </a:spcBef>
            <a:spcAft>
              <a:spcPct val="35000"/>
            </a:spcAft>
          </a:pPr>
          <a:r>
            <a:rPr lang="en-US" sz="1100" b="1" kern="1200" dirty="0" smtClean="0"/>
            <a:t>How?  </a:t>
          </a:r>
          <a:r>
            <a:rPr lang="en-US" sz="1100" b="0" kern="1200" dirty="0" smtClean="0"/>
            <a:t>Relationship literacy</a:t>
          </a:r>
          <a:endParaRPr lang="en-US" sz="1100" kern="1200" dirty="0"/>
        </a:p>
      </dsp:txBody>
      <dsp:txXfrm>
        <a:off x="4936787" y="1206180"/>
        <a:ext cx="1260152" cy="1081696"/>
      </dsp:txXfrm>
    </dsp:sp>
    <dsp:sp modelId="{EEB8F2F8-8756-3C49-8AC9-10CB0209AE54}">
      <dsp:nvSpPr>
        <dsp:cNvPr id="0" name=""/>
        <dsp:cNvSpPr/>
      </dsp:nvSpPr>
      <dsp:spPr>
        <a:xfrm>
          <a:off x="6223917" y="1655140"/>
          <a:ext cx="213120" cy="18377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C9F07AC-9634-9C48-8737-2E8F05DB5CB6}">
      <dsp:nvSpPr>
        <dsp:cNvPr id="0" name=""/>
        <dsp:cNvSpPr/>
      </dsp:nvSpPr>
      <dsp:spPr>
        <a:xfrm>
          <a:off x="6216679" y="1824843"/>
          <a:ext cx="1825596" cy="1567064"/>
        </a:xfrm>
        <a:prstGeom prst="hexagon">
          <a:avLst>
            <a:gd name="adj" fmla="val 25000"/>
            <a:gd name="vf" fmla="val 115470"/>
          </a:avLst>
        </a:prstGeom>
        <a:blipFill>
          <a:blip xmlns:r="http://schemas.openxmlformats.org/officeDocument/2006/relationships" r:embed="rId4" cstate="email">
            <a:extLst>
              <a:ext uri="{28A0092B-C50C-407E-A947-70E740481C1C}">
                <a14:useLocalDpi xmlns:a14="http://schemas.microsoft.com/office/drawing/2010/main" val="0"/>
              </a:ext>
            </a:extLst>
          </a:blip>
          <a:srcRect/>
          <a:stretch>
            <a:fillRect l="-4000" r="-4000"/>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DC07985-6DEC-6942-9BDB-20671007A67E}">
      <dsp:nvSpPr>
        <dsp:cNvPr id="0" name=""/>
        <dsp:cNvSpPr/>
      </dsp:nvSpPr>
      <dsp:spPr>
        <a:xfrm>
          <a:off x="6585015" y="1852575"/>
          <a:ext cx="213120" cy="183776"/>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BC647-5AED-2940-BE38-3F35BE330B9A}">
      <dsp:nvSpPr>
        <dsp:cNvPr id="0" name=""/>
        <dsp:cNvSpPr/>
      </dsp:nvSpPr>
      <dsp:spPr>
        <a:xfrm rot="16200000">
          <a:off x="1348557" y="1237456"/>
          <a:ext cx="3005367" cy="2219914"/>
        </a:xfrm>
        <a:prstGeom prst="round2SameRect">
          <a:avLst>
            <a:gd name="adj1" fmla="val 16670"/>
            <a:gd name="adj2" fmla="val 0"/>
          </a:avLst>
        </a:prstGeom>
        <a:solidFill>
          <a:schemeClr val="accent1">
            <a:tint val="5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76200" tIns="127000" rIns="114300" bIns="127000" numCol="1" spcCol="1270" anchor="t" anchorCtr="0">
          <a:noAutofit/>
        </a:bodyPr>
        <a:lstStyle/>
        <a:p>
          <a:pPr lvl="0" algn="l" defTabSz="889000">
            <a:lnSpc>
              <a:spcPct val="90000"/>
            </a:lnSpc>
            <a:spcBef>
              <a:spcPct val="0"/>
            </a:spcBef>
            <a:spcAft>
              <a:spcPct val="35000"/>
            </a:spcAft>
          </a:pPr>
          <a:r>
            <a:rPr lang="en-US" sz="2000" kern="1200" dirty="0" smtClean="0"/>
            <a:t>Care management models </a:t>
          </a:r>
        </a:p>
        <a:p>
          <a:pPr lvl="0" algn="l" defTabSz="889000">
            <a:lnSpc>
              <a:spcPct val="90000"/>
            </a:lnSpc>
            <a:spcBef>
              <a:spcPct val="0"/>
            </a:spcBef>
            <a:spcAft>
              <a:spcPct val="35000"/>
            </a:spcAft>
          </a:pPr>
          <a:r>
            <a:rPr lang="en-US" sz="1600" kern="1200" dirty="0" smtClean="0"/>
            <a:t>*Time limited, set stages</a:t>
          </a:r>
        </a:p>
        <a:p>
          <a:pPr lvl="0" algn="l" defTabSz="889000">
            <a:lnSpc>
              <a:spcPct val="90000"/>
            </a:lnSpc>
            <a:spcBef>
              <a:spcPct val="0"/>
            </a:spcBef>
            <a:spcAft>
              <a:spcPct val="35000"/>
            </a:spcAft>
          </a:pPr>
          <a:r>
            <a:rPr lang="en-US" sz="1600" kern="1200" dirty="0" smtClean="0"/>
            <a:t>*Closure pending review</a:t>
          </a:r>
        </a:p>
        <a:p>
          <a:pPr lvl="0" algn="l" defTabSz="889000">
            <a:lnSpc>
              <a:spcPct val="90000"/>
            </a:lnSpc>
            <a:spcBef>
              <a:spcPct val="0"/>
            </a:spcBef>
            <a:spcAft>
              <a:spcPct val="35000"/>
            </a:spcAft>
          </a:pPr>
          <a:r>
            <a:rPr lang="en-US" sz="2000" kern="1200" dirty="0" smtClean="0"/>
            <a:t>Performance management</a:t>
          </a:r>
        </a:p>
      </dsp:txBody>
      <dsp:txXfrm rot="5400000">
        <a:off x="1849671" y="953117"/>
        <a:ext cx="2111527" cy="2788593"/>
      </dsp:txXfrm>
    </dsp:sp>
    <dsp:sp modelId="{DC4F43DE-5127-034D-B4B4-A893D0546AAC}">
      <dsp:nvSpPr>
        <dsp:cNvPr id="0" name=""/>
        <dsp:cNvSpPr/>
      </dsp:nvSpPr>
      <dsp:spPr>
        <a:xfrm rot="5400000">
          <a:off x="4250359" y="1248851"/>
          <a:ext cx="3005367" cy="2216718"/>
        </a:xfrm>
        <a:prstGeom prst="round2SameRect">
          <a:avLst>
            <a:gd name="adj1" fmla="val 16670"/>
            <a:gd name="adj2" fmla="val 0"/>
          </a:avLst>
        </a:prstGeom>
        <a:solidFill>
          <a:schemeClr val="accent1">
            <a:tint val="5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14300" tIns="127000" rIns="76200" bIns="127000" numCol="1" spcCol="1270" anchor="t" anchorCtr="0">
          <a:noAutofit/>
        </a:bodyPr>
        <a:lstStyle/>
        <a:p>
          <a:pPr lvl="0" algn="l" defTabSz="889000">
            <a:lnSpc>
              <a:spcPct val="90000"/>
            </a:lnSpc>
            <a:spcBef>
              <a:spcPct val="0"/>
            </a:spcBef>
            <a:spcAft>
              <a:spcPct val="35000"/>
            </a:spcAft>
          </a:pPr>
          <a:r>
            <a:rPr lang="en-US" sz="2000" kern="1200" dirty="0" smtClean="0"/>
            <a:t>Thresholds that limit preventive work</a:t>
          </a:r>
        </a:p>
        <a:p>
          <a:pPr lvl="0" algn="l" defTabSz="889000">
            <a:lnSpc>
              <a:spcPct val="90000"/>
            </a:lnSpc>
            <a:spcBef>
              <a:spcPct val="0"/>
            </a:spcBef>
            <a:spcAft>
              <a:spcPct val="35000"/>
            </a:spcAft>
          </a:pPr>
          <a:r>
            <a:rPr lang="en-US" sz="2000" kern="1200" dirty="0" smtClean="0"/>
            <a:t>Charging policies</a:t>
          </a:r>
        </a:p>
        <a:p>
          <a:pPr lvl="0" algn="l" defTabSz="889000">
            <a:lnSpc>
              <a:spcPct val="90000"/>
            </a:lnSpc>
            <a:spcBef>
              <a:spcPct val="0"/>
            </a:spcBef>
            <a:spcAft>
              <a:spcPct val="35000"/>
            </a:spcAft>
          </a:pPr>
          <a:r>
            <a:rPr lang="en-US" sz="2000" kern="1200" dirty="0" smtClean="0"/>
            <a:t>Features of the local care market</a:t>
          </a:r>
          <a:endParaRPr lang="en-US" sz="2000" kern="1200" dirty="0"/>
        </a:p>
      </dsp:txBody>
      <dsp:txXfrm rot="-5400000">
        <a:off x="4644684" y="962758"/>
        <a:ext cx="2108487" cy="2788905"/>
      </dsp:txXfrm>
    </dsp:sp>
    <dsp:sp modelId="{87D4CEBD-6B62-E64B-8117-3E0FEAF1BADF}">
      <dsp:nvSpPr>
        <dsp:cNvPr id="0" name=""/>
        <dsp:cNvSpPr/>
      </dsp:nvSpPr>
      <dsp:spPr>
        <a:xfrm>
          <a:off x="3155413" y="0"/>
          <a:ext cx="1919994" cy="1919900"/>
        </a:xfrm>
        <a:prstGeom prst="circularArrow">
          <a:avLst>
            <a:gd name="adj1" fmla="val 12500"/>
            <a:gd name="adj2" fmla="val 1142322"/>
            <a:gd name="adj3" fmla="val 20457678"/>
            <a:gd name="adj4" fmla="val 10800000"/>
            <a:gd name="adj5" fmla="val 125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C779B9C7-16C5-CC4C-B62B-66D436A8D945}">
      <dsp:nvSpPr>
        <dsp:cNvPr id="0" name=""/>
        <dsp:cNvSpPr/>
      </dsp:nvSpPr>
      <dsp:spPr>
        <a:xfrm rot="10800000">
          <a:off x="3155413" y="2754803"/>
          <a:ext cx="1919994" cy="1919900"/>
        </a:xfrm>
        <a:prstGeom prst="circularArrow">
          <a:avLst>
            <a:gd name="adj1" fmla="val 12500"/>
            <a:gd name="adj2" fmla="val 1142322"/>
            <a:gd name="adj3" fmla="val 20457678"/>
            <a:gd name="adj4" fmla="val 10800000"/>
            <a:gd name="adj5" fmla="val 125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F7EB2-F103-9E45-9C22-6FE275CBD36B}">
      <dsp:nvSpPr>
        <dsp:cNvPr id="0" name=""/>
        <dsp:cNvSpPr/>
      </dsp:nvSpPr>
      <dsp:spPr>
        <a:xfrm rot="16200000">
          <a:off x="0" y="805"/>
          <a:ext cx="3592815" cy="3592815"/>
        </a:xfrm>
        <a:prstGeom prst="downArrow">
          <a:avLst>
            <a:gd name="adj1" fmla="val 50000"/>
            <a:gd name="adj2" fmla="val 3500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Reluctance to engage</a:t>
          </a:r>
          <a:endParaRPr lang="en-US" sz="3300" kern="1200" dirty="0"/>
        </a:p>
      </dsp:txBody>
      <dsp:txXfrm rot="5400000">
        <a:off x="1" y="899008"/>
        <a:ext cx="2964072" cy="1796407"/>
      </dsp:txXfrm>
    </dsp:sp>
    <dsp:sp modelId="{524501FB-E563-054E-BCC8-559668E212D9}">
      <dsp:nvSpPr>
        <dsp:cNvPr id="0" name=""/>
        <dsp:cNvSpPr/>
      </dsp:nvSpPr>
      <dsp:spPr>
        <a:xfrm rot="5400000">
          <a:off x="5103119" y="402"/>
          <a:ext cx="3592815" cy="3592815"/>
        </a:xfrm>
        <a:prstGeom prst="downArrow">
          <a:avLst>
            <a:gd name="adj1" fmla="val 50000"/>
            <a:gd name="adj2" fmla="val 3500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err="1" smtClean="0"/>
            <a:t>Organisational</a:t>
          </a:r>
          <a:r>
            <a:rPr lang="en-US" sz="3300" kern="1200" dirty="0" smtClean="0"/>
            <a:t> pressures</a:t>
          </a:r>
          <a:endParaRPr lang="en-US" sz="3300" kern="1200" dirty="0"/>
        </a:p>
      </dsp:txBody>
      <dsp:txXfrm rot="-5400000">
        <a:off x="5731863" y="898606"/>
        <a:ext cx="2964072" cy="179640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4C1A5-B043-654F-8BF4-5CA3CAF04F12}">
      <dsp:nvSpPr>
        <dsp:cNvPr id="0" name=""/>
        <dsp:cNvSpPr/>
      </dsp:nvSpPr>
      <dsp:spPr>
        <a:xfrm rot="5400000">
          <a:off x="449812" y="1743794"/>
          <a:ext cx="1152289" cy="1311841"/>
        </a:xfrm>
        <a:prstGeom prst="bentUpArrow">
          <a:avLst>
            <a:gd name="adj1" fmla="val 32840"/>
            <a:gd name="adj2" fmla="val 25000"/>
            <a:gd name="adj3" fmla="val 35780"/>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E316E490-E718-D445-AE5F-721F598D328A}">
      <dsp:nvSpPr>
        <dsp:cNvPr id="0" name=""/>
        <dsp:cNvSpPr/>
      </dsp:nvSpPr>
      <dsp:spPr>
        <a:xfrm>
          <a:off x="114296" y="450654"/>
          <a:ext cx="1939777" cy="1357781"/>
        </a:xfrm>
        <a:prstGeom prst="roundRect">
          <a:avLst>
            <a:gd name="adj" fmla="val 1667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Supervision and support</a:t>
          </a:r>
          <a:endParaRPr lang="en-US" sz="2400" kern="1200" dirty="0"/>
        </a:p>
      </dsp:txBody>
      <dsp:txXfrm>
        <a:off x="180589" y="516947"/>
        <a:ext cx="1807191" cy="1225195"/>
      </dsp:txXfrm>
    </dsp:sp>
    <dsp:sp modelId="{6F4B7B9C-9043-BD41-B00C-404CA618BBD3}">
      <dsp:nvSpPr>
        <dsp:cNvPr id="0" name=""/>
        <dsp:cNvSpPr/>
      </dsp:nvSpPr>
      <dsp:spPr>
        <a:xfrm>
          <a:off x="2087639" y="423253"/>
          <a:ext cx="4252672" cy="149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Recognition of the personal impact</a:t>
          </a:r>
          <a:endParaRPr lang="en-US" sz="1600" kern="1200" dirty="0"/>
        </a:p>
        <a:p>
          <a:pPr marL="171450" lvl="1" indent="-171450" algn="l" defTabSz="711200">
            <a:lnSpc>
              <a:spcPct val="90000"/>
            </a:lnSpc>
            <a:spcBef>
              <a:spcPct val="0"/>
            </a:spcBef>
            <a:spcAft>
              <a:spcPct val="15000"/>
            </a:spcAft>
            <a:buChar char="••"/>
          </a:pPr>
          <a:r>
            <a:rPr lang="en-US" sz="1600" kern="1200" dirty="0" smtClean="0"/>
            <a:t>Support and challenge</a:t>
          </a:r>
          <a:endParaRPr lang="en-US" sz="1600" kern="1200" dirty="0"/>
        </a:p>
      </dsp:txBody>
      <dsp:txXfrm>
        <a:off x="2087639" y="423253"/>
        <a:ext cx="4252672" cy="1496944"/>
      </dsp:txXfrm>
    </dsp:sp>
    <dsp:sp modelId="{330E2ED0-CEEC-2040-A8B2-2FF53FE6960E}">
      <dsp:nvSpPr>
        <dsp:cNvPr id="0" name=""/>
        <dsp:cNvSpPr/>
      </dsp:nvSpPr>
      <dsp:spPr>
        <a:xfrm rot="5400000">
          <a:off x="2597268" y="3269031"/>
          <a:ext cx="1152289" cy="1311841"/>
        </a:xfrm>
        <a:prstGeom prst="bentUpArrow">
          <a:avLst>
            <a:gd name="adj1" fmla="val 32840"/>
            <a:gd name="adj2" fmla="val 25000"/>
            <a:gd name="adj3" fmla="val 35780"/>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8ED43FEB-225A-C943-9BFE-304E3915F911}">
      <dsp:nvSpPr>
        <dsp:cNvPr id="0" name=""/>
        <dsp:cNvSpPr/>
      </dsp:nvSpPr>
      <dsp:spPr>
        <a:xfrm>
          <a:off x="2291982" y="1991695"/>
          <a:ext cx="1939777" cy="1357781"/>
        </a:xfrm>
        <a:prstGeom prst="roundRect">
          <a:avLst>
            <a:gd name="adj" fmla="val 16670"/>
          </a:avLst>
        </a:prstGeom>
        <a:solidFill>
          <a:srgbClr val="3064AC"/>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Time for a ‘slow burn’ approach</a:t>
          </a:r>
          <a:endParaRPr lang="en-US" sz="2400" kern="1200" dirty="0"/>
        </a:p>
      </dsp:txBody>
      <dsp:txXfrm>
        <a:off x="2358275" y="2057988"/>
        <a:ext cx="1807191" cy="1225195"/>
      </dsp:txXfrm>
    </dsp:sp>
    <dsp:sp modelId="{FAF30FB4-FDC8-F44A-AE63-1617655A9766}">
      <dsp:nvSpPr>
        <dsp:cNvPr id="0" name=""/>
        <dsp:cNvSpPr/>
      </dsp:nvSpPr>
      <dsp:spPr>
        <a:xfrm>
          <a:off x="4230486" y="2140384"/>
          <a:ext cx="4170563" cy="1097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Workflow that permits repeat visits and longer-term engagement</a:t>
          </a:r>
          <a:endParaRPr lang="en-US" sz="1600" kern="1200" dirty="0"/>
        </a:p>
      </dsp:txBody>
      <dsp:txXfrm>
        <a:off x="4230486" y="2140384"/>
        <a:ext cx="4170563" cy="1097418"/>
      </dsp:txXfrm>
    </dsp:sp>
    <dsp:sp modelId="{06E77E3F-C2AA-7941-9F99-18F1C4CFB3E7}">
      <dsp:nvSpPr>
        <dsp:cNvPr id="0" name=""/>
        <dsp:cNvSpPr/>
      </dsp:nvSpPr>
      <dsp:spPr>
        <a:xfrm>
          <a:off x="4012656" y="3523286"/>
          <a:ext cx="2173423" cy="1357781"/>
        </a:xfrm>
        <a:prstGeom prst="roundRect">
          <a:avLst>
            <a:gd name="adj" fmla="val 1667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Shared risk management &amp; decision-making</a:t>
          </a:r>
          <a:endParaRPr lang="en-US" sz="2000" kern="1200" dirty="0"/>
        </a:p>
      </dsp:txBody>
      <dsp:txXfrm>
        <a:off x="4078949" y="3589579"/>
        <a:ext cx="2040837" cy="1225195"/>
      </dsp:txXfrm>
    </dsp:sp>
    <dsp:sp modelId="{6E21A069-A785-7A49-87CC-594FE2C55137}">
      <dsp:nvSpPr>
        <dsp:cNvPr id="0" name=""/>
        <dsp:cNvSpPr/>
      </dsp:nvSpPr>
      <dsp:spPr>
        <a:xfrm>
          <a:off x="6290888" y="3653439"/>
          <a:ext cx="2110161" cy="1097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Places &amp; spaces to discuss: panels/forums </a:t>
          </a:r>
          <a:endParaRPr lang="en-US" sz="1600" kern="1200" dirty="0"/>
        </a:p>
      </dsp:txBody>
      <dsp:txXfrm>
        <a:off x="6290888" y="3653439"/>
        <a:ext cx="2110161" cy="109741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0F876-967C-C24B-88AD-EF695C5DD515}">
      <dsp:nvSpPr>
        <dsp:cNvPr id="0" name=""/>
        <dsp:cNvSpPr/>
      </dsp:nvSpPr>
      <dsp:spPr>
        <a:xfrm>
          <a:off x="3729137" y="3153558"/>
          <a:ext cx="1981854" cy="1981854"/>
        </a:xfrm>
        <a:prstGeom prst="ellipse">
          <a:avLst/>
        </a:prstGeom>
        <a:solidFill>
          <a:schemeClr val="accent5">
            <a:alpha val="7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Learning about working together</a:t>
          </a:r>
          <a:endParaRPr lang="en-US" sz="2400" kern="1200" dirty="0"/>
        </a:p>
      </dsp:txBody>
      <dsp:txXfrm>
        <a:off x="4019373" y="3443794"/>
        <a:ext cx="1401382" cy="1401382"/>
      </dsp:txXfrm>
    </dsp:sp>
    <dsp:sp modelId="{2DB77368-1529-5441-AE63-FBFC583BE8B6}">
      <dsp:nvSpPr>
        <dsp:cNvPr id="0" name=""/>
        <dsp:cNvSpPr/>
      </dsp:nvSpPr>
      <dsp:spPr>
        <a:xfrm rot="10717722">
          <a:off x="865609" y="3921943"/>
          <a:ext cx="2706710" cy="564828"/>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0D63AC60-0B7D-0744-B273-D1F09322F8BC}">
      <dsp:nvSpPr>
        <dsp:cNvPr id="0" name=""/>
        <dsp:cNvSpPr/>
      </dsp:nvSpPr>
      <dsp:spPr>
        <a:xfrm>
          <a:off x="34464" y="3714727"/>
          <a:ext cx="1663065" cy="1044036"/>
        </a:xfrm>
        <a:prstGeom prst="roundRect">
          <a:avLst>
            <a:gd name="adj" fmla="val 10000"/>
          </a:avLst>
        </a:prstGeom>
        <a:solidFill>
          <a:schemeClr val="accent4"/>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0" i="0" kern="1200" dirty="0" smtClean="0">
              <a:solidFill>
                <a:srgbClr val="FFFFFF"/>
              </a:solidFill>
            </a:rPr>
            <a:t>Work on uncoordinated parallel lines</a:t>
          </a:r>
          <a:endParaRPr lang="en-US" sz="1600" b="1" i="0" kern="1200" dirty="0" smtClean="0">
            <a:solidFill>
              <a:schemeClr val="tx1"/>
            </a:solidFill>
          </a:endParaRPr>
        </a:p>
      </dsp:txBody>
      <dsp:txXfrm>
        <a:off x="65043" y="3745306"/>
        <a:ext cx="1601907" cy="982878"/>
      </dsp:txXfrm>
    </dsp:sp>
    <dsp:sp modelId="{C54792E5-678E-C34A-827E-13C093E09C86}">
      <dsp:nvSpPr>
        <dsp:cNvPr id="0" name=""/>
        <dsp:cNvSpPr/>
      </dsp:nvSpPr>
      <dsp:spPr>
        <a:xfrm rot="12134784">
          <a:off x="1143921" y="2934198"/>
          <a:ext cx="2615426" cy="564828"/>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897CBB44-9A99-444A-941A-75EFFFC31763}">
      <dsp:nvSpPr>
        <dsp:cNvPr id="0" name=""/>
        <dsp:cNvSpPr/>
      </dsp:nvSpPr>
      <dsp:spPr>
        <a:xfrm>
          <a:off x="415507" y="2166606"/>
          <a:ext cx="1651509" cy="1109838"/>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0" i="0" kern="1200" dirty="0" smtClean="0">
              <a:solidFill>
                <a:srgbClr val="FFFFFF"/>
              </a:solidFill>
            </a:rPr>
            <a:t>Failures of communication</a:t>
          </a:r>
          <a:endParaRPr lang="en-US" sz="1600" kern="1200" dirty="0"/>
        </a:p>
      </dsp:txBody>
      <dsp:txXfrm>
        <a:off x="448013" y="2199112"/>
        <a:ext cx="1586497" cy="1044826"/>
      </dsp:txXfrm>
    </dsp:sp>
    <dsp:sp modelId="{A4B6BE25-51C1-694D-BD20-A9708950FADA}">
      <dsp:nvSpPr>
        <dsp:cNvPr id="0" name=""/>
        <dsp:cNvSpPr/>
      </dsp:nvSpPr>
      <dsp:spPr>
        <a:xfrm rot="13694704">
          <a:off x="1719249" y="2004608"/>
          <a:ext cx="2685357" cy="564828"/>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CDAD54DB-CF3C-1E44-8CEB-EA0DBAF34313}">
      <dsp:nvSpPr>
        <dsp:cNvPr id="0" name=""/>
        <dsp:cNvSpPr/>
      </dsp:nvSpPr>
      <dsp:spPr>
        <a:xfrm>
          <a:off x="1314830" y="730465"/>
          <a:ext cx="1705891" cy="1109838"/>
        </a:xfrm>
        <a:prstGeom prst="roundRect">
          <a:avLst>
            <a:gd name="adj" fmla="val 10000"/>
          </a:avLst>
        </a:prstGeom>
        <a:solidFill>
          <a:schemeClr val="accent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600" b="0" i="0" kern="1200" dirty="0" smtClean="0">
            <a:solidFill>
              <a:srgbClr val="FFFFFF"/>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1600" b="0" i="0" kern="1200" dirty="0" smtClean="0">
              <a:solidFill>
                <a:srgbClr val="FFFFFF"/>
              </a:solidFill>
            </a:rPr>
            <a:t>Lack of leadership and coordination </a:t>
          </a:r>
        </a:p>
        <a:p>
          <a:pPr lvl="0" algn="ctr">
            <a:spcBef>
              <a:spcPct val="0"/>
            </a:spcBef>
          </a:pPr>
          <a:endParaRPr lang="en-US" sz="1600" b="0" i="0" kern="1200" dirty="0">
            <a:solidFill>
              <a:srgbClr val="FFFFFF"/>
            </a:solidFill>
          </a:endParaRPr>
        </a:p>
      </dsp:txBody>
      <dsp:txXfrm>
        <a:off x="1347336" y="762971"/>
        <a:ext cx="1640879" cy="1044826"/>
      </dsp:txXfrm>
    </dsp:sp>
    <dsp:sp modelId="{FB162FAC-982D-DF4D-952A-C3F6A0D9AB9E}">
      <dsp:nvSpPr>
        <dsp:cNvPr id="0" name=""/>
        <dsp:cNvSpPr/>
      </dsp:nvSpPr>
      <dsp:spPr>
        <a:xfrm rot="15337910">
          <a:off x="2837161" y="1515812"/>
          <a:ext cx="2563751" cy="564828"/>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71DC2D9A-EB26-F949-BC17-DD8F94AFC435}">
      <dsp:nvSpPr>
        <dsp:cNvPr id="0" name=""/>
        <dsp:cNvSpPr/>
      </dsp:nvSpPr>
      <dsp:spPr>
        <a:xfrm>
          <a:off x="3107288" y="1527"/>
          <a:ext cx="1387298" cy="1109838"/>
        </a:xfrm>
        <a:prstGeom prst="roundRect">
          <a:avLst>
            <a:gd name="adj" fmla="val 10000"/>
          </a:avLst>
        </a:prstGeom>
        <a:solidFill>
          <a:schemeClr val="accent4"/>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b="0" i="0" kern="1200" dirty="0" smtClean="0">
              <a:solidFill>
                <a:srgbClr val="FFFFFF"/>
              </a:solidFill>
            </a:rPr>
            <a:t>Failure of escalation &amp; challenge to poor service standards</a:t>
          </a:r>
          <a:endParaRPr lang="en-US" sz="1600" b="0" i="0" kern="1200" dirty="0">
            <a:solidFill>
              <a:srgbClr val="FFFFFF"/>
            </a:solidFill>
          </a:endParaRPr>
        </a:p>
      </dsp:txBody>
      <dsp:txXfrm>
        <a:off x="3139794" y="34033"/>
        <a:ext cx="1322286" cy="1044826"/>
      </dsp:txXfrm>
    </dsp:sp>
    <dsp:sp modelId="{6BA81D06-F5EB-F04F-9A9C-815BDDF92FBA}">
      <dsp:nvSpPr>
        <dsp:cNvPr id="0" name=""/>
        <dsp:cNvSpPr/>
      </dsp:nvSpPr>
      <dsp:spPr>
        <a:xfrm rot="16918368">
          <a:off x="3953723" y="1511352"/>
          <a:ext cx="2529671" cy="564828"/>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84BAE945-A41C-F14E-869D-D6FA4833816A}">
      <dsp:nvSpPr>
        <dsp:cNvPr id="0" name=""/>
        <dsp:cNvSpPr/>
      </dsp:nvSpPr>
      <dsp:spPr>
        <a:xfrm>
          <a:off x="4787296" y="1527"/>
          <a:ext cx="1387298" cy="1109838"/>
        </a:xfrm>
        <a:prstGeom prst="roundRect">
          <a:avLst>
            <a:gd name="adj" fmla="val 10000"/>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77850">
            <a:lnSpc>
              <a:spcPct val="90000"/>
            </a:lnSpc>
            <a:spcBef>
              <a:spcPct val="0"/>
            </a:spcBef>
            <a:spcAft>
              <a:spcPct val="35000"/>
            </a:spcAft>
          </a:pPr>
          <a:r>
            <a:rPr lang="en-US" sz="1600" b="0" i="0" kern="1200" dirty="0" smtClean="0">
              <a:solidFill>
                <a:srgbClr val="FFFFFF"/>
              </a:solidFill>
            </a:rPr>
            <a:t>Failure to ‘think family’</a:t>
          </a:r>
          <a:endParaRPr lang="en-US" sz="1600" b="0" i="0" kern="1200" dirty="0">
            <a:solidFill>
              <a:srgbClr val="FFFFFF"/>
            </a:solidFill>
          </a:endParaRPr>
        </a:p>
      </dsp:txBody>
      <dsp:txXfrm>
        <a:off x="4819802" y="34033"/>
        <a:ext cx="1322286" cy="1044826"/>
      </dsp:txXfrm>
    </dsp:sp>
    <dsp:sp modelId="{4BB4129F-1CE7-5345-8CF3-E15B4139880F}">
      <dsp:nvSpPr>
        <dsp:cNvPr id="0" name=""/>
        <dsp:cNvSpPr/>
      </dsp:nvSpPr>
      <dsp:spPr>
        <a:xfrm rot="18510204">
          <a:off x="4953305" y="1987480"/>
          <a:ext cx="2516115" cy="564828"/>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D828F764-A999-004A-8F03-CE9AC07BD3D9}">
      <dsp:nvSpPr>
        <dsp:cNvPr id="0" name=""/>
        <dsp:cNvSpPr/>
      </dsp:nvSpPr>
      <dsp:spPr>
        <a:xfrm>
          <a:off x="6300931" y="730455"/>
          <a:ext cx="1387298" cy="1109838"/>
        </a:xfrm>
        <a:prstGeom prst="roundRect">
          <a:avLst>
            <a:gd name="adj" fmla="val 10000"/>
          </a:avLst>
        </a:prstGeom>
        <a:solidFill>
          <a:schemeClr val="accent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77850">
            <a:lnSpc>
              <a:spcPct val="90000"/>
            </a:lnSpc>
            <a:spcBef>
              <a:spcPct val="0"/>
            </a:spcBef>
            <a:spcAft>
              <a:spcPct val="35000"/>
            </a:spcAft>
          </a:pPr>
          <a:r>
            <a:rPr lang="en-US" sz="1600" b="0" i="0" kern="1200" dirty="0" smtClean="0">
              <a:solidFill>
                <a:srgbClr val="FFFFFF"/>
              </a:solidFill>
            </a:rPr>
            <a:t>Legal literacy</a:t>
          </a:r>
          <a:endParaRPr lang="en-US" sz="1600" b="0" i="0" kern="1200" dirty="0">
            <a:solidFill>
              <a:srgbClr val="FFFFFF"/>
            </a:solidFill>
          </a:endParaRPr>
        </a:p>
      </dsp:txBody>
      <dsp:txXfrm>
        <a:off x="6333437" y="762961"/>
        <a:ext cx="1322286" cy="1044826"/>
      </dsp:txXfrm>
    </dsp:sp>
    <dsp:sp modelId="{112688C1-0C61-9745-BBB6-2BA7F3CFA415}">
      <dsp:nvSpPr>
        <dsp:cNvPr id="0" name=""/>
        <dsp:cNvSpPr/>
      </dsp:nvSpPr>
      <dsp:spPr>
        <a:xfrm rot="20102925">
          <a:off x="5633920" y="2849238"/>
          <a:ext cx="2526008" cy="564828"/>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7BD9663E-8D7B-8047-8793-F2CAB2BE4952}">
      <dsp:nvSpPr>
        <dsp:cNvPr id="0" name=""/>
        <dsp:cNvSpPr/>
      </dsp:nvSpPr>
      <dsp:spPr>
        <a:xfrm>
          <a:off x="7348399" y="2043938"/>
          <a:ext cx="1387298" cy="1109838"/>
        </a:xfrm>
        <a:prstGeom prst="roundRect">
          <a:avLst>
            <a:gd name="adj" fmla="val 10000"/>
          </a:avLst>
        </a:prstGeom>
        <a:solidFill>
          <a:schemeClr val="accent4"/>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endParaRPr lang="en-US" sz="1100" kern="1200" dirty="0" smtClean="0"/>
        </a:p>
        <a:p>
          <a:pPr lvl="0" algn="ctr" defTabSz="488950">
            <a:lnSpc>
              <a:spcPct val="90000"/>
            </a:lnSpc>
            <a:spcBef>
              <a:spcPct val="0"/>
            </a:spcBef>
            <a:spcAft>
              <a:spcPct val="35000"/>
            </a:spcAft>
          </a:pPr>
          <a:endParaRPr lang="en-US" sz="1100" kern="1200" dirty="0" smtClean="0"/>
        </a:p>
        <a:p>
          <a:pPr lvl="0" algn="ctr" defTabSz="488950">
            <a:lnSpc>
              <a:spcPct val="90000"/>
            </a:lnSpc>
            <a:spcBef>
              <a:spcPct val="0"/>
            </a:spcBef>
            <a:spcAft>
              <a:spcPct val="35000"/>
            </a:spcAft>
          </a:pPr>
          <a:r>
            <a:rPr lang="en-US" sz="1600" kern="1200" dirty="0" smtClean="0"/>
            <a:t>Mental capacity </a:t>
          </a:r>
        </a:p>
        <a:p>
          <a:pPr lvl="0" algn="ctr" defTabSz="488950">
            <a:lnSpc>
              <a:spcPct val="90000"/>
            </a:lnSpc>
            <a:spcBef>
              <a:spcPct val="0"/>
            </a:spcBef>
            <a:spcAft>
              <a:spcPct val="35000"/>
            </a:spcAft>
          </a:pPr>
          <a:endParaRPr lang="en-US" sz="1100" kern="1200" dirty="0" smtClean="0"/>
        </a:p>
        <a:p>
          <a:pPr lvl="0" algn="ctr" defTabSz="488950">
            <a:lnSpc>
              <a:spcPct val="90000"/>
            </a:lnSpc>
            <a:spcBef>
              <a:spcPct val="0"/>
            </a:spcBef>
            <a:spcAft>
              <a:spcPct val="35000"/>
            </a:spcAft>
          </a:pPr>
          <a:endParaRPr lang="en-US" sz="1100" kern="1200" dirty="0"/>
        </a:p>
      </dsp:txBody>
      <dsp:txXfrm>
        <a:off x="7380905" y="2076444"/>
        <a:ext cx="1322286" cy="1044826"/>
      </dsp:txXfrm>
    </dsp:sp>
    <dsp:sp modelId="{ECF9BF92-A635-F942-88F0-94EBCD612944}">
      <dsp:nvSpPr>
        <dsp:cNvPr id="0" name=""/>
        <dsp:cNvSpPr/>
      </dsp:nvSpPr>
      <dsp:spPr>
        <a:xfrm rot="85799">
          <a:off x="5859071" y="3922422"/>
          <a:ext cx="2557212" cy="564828"/>
        </a:xfrm>
        <a:prstGeom prst="lef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23972CD5-63D9-3E4A-8BBD-559EACF13D56}">
      <dsp:nvSpPr>
        <dsp:cNvPr id="0" name=""/>
        <dsp:cNvSpPr/>
      </dsp:nvSpPr>
      <dsp:spPr>
        <a:xfrm>
          <a:off x="7722236" y="3681825"/>
          <a:ext cx="1387298" cy="1109838"/>
        </a:xfrm>
        <a:prstGeom prst="roundRect">
          <a:avLst>
            <a:gd name="adj" fmla="val 10000"/>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b="0" kern="1200" dirty="0" smtClean="0"/>
            <a:t>Collective omission of ‘the mundane and the obvious’</a:t>
          </a:r>
          <a:endParaRPr lang="en-US" sz="1600" b="0" kern="1200" dirty="0"/>
        </a:p>
      </dsp:txBody>
      <dsp:txXfrm>
        <a:off x="7754742" y="3714331"/>
        <a:ext cx="1322286" cy="104482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B9370-31F1-1648-B0ED-BD0307E26464}">
      <dsp:nvSpPr>
        <dsp:cNvPr id="0" name=""/>
        <dsp:cNvSpPr/>
      </dsp:nvSpPr>
      <dsp:spPr>
        <a:xfrm>
          <a:off x="0" y="3496081"/>
          <a:ext cx="8553016" cy="1291304"/>
        </a:xfrm>
        <a:prstGeom prst="roundRect">
          <a:avLst>
            <a:gd name="adj" fmla="val 10000"/>
          </a:avLst>
        </a:prstGeom>
        <a:solidFill>
          <a:srgbClr val="398E8E">
            <a:alpha val="18000"/>
          </a:srgb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Turning strategy into operational reality</a:t>
          </a:r>
          <a:endParaRPr lang="en-US" sz="2300" kern="1200" dirty="0"/>
        </a:p>
      </dsp:txBody>
      <dsp:txXfrm>
        <a:off x="0" y="3496081"/>
        <a:ext cx="2565904" cy="1291304"/>
      </dsp:txXfrm>
    </dsp:sp>
    <dsp:sp modelId="{7120F9B0-3980-8540-A7B5-8C007DBADECA}">
      <dsp:nvSpPr>
        <dsp:cNvPr id="0" name=""/>
        <dsp:cNvSpPr/>
      </dsp:nvSpPr>
      <dsp:spPr>
        <a:xfrm>
          <a:off x="0" y="1989559"/>
          <a:ext cx="8553016" cy="1291304"/>
        </a:xfrm>
        <a:prstGeom prst="roundRect">
          <a:avLst>
            <a:gd name="adj" fmla="val 10000"/>
          </a:avLst>
        </a:prstGeom>
        <a:solidFill>
          <a:srgbClr val="398E8E">
            <a:alpha val="18000"/>
          </a:srgb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Clarity on roles and responsibilities</a:t>
          </a:r>
          <a:endParaRPr lang="en-US" sz="2300" kern="1200" dirty="0"/>
        </a:p>
      </dsp:txBody>
      <dsp:txXfrm>
        <a:off x="0" y="1989559"/>
        <a:ext cx="2565904" cy="1291304"/>
      </dsp:txXfrm>
    </dsp:sp>
    <dsp:sp modelId="{CB7F2343-6FFD-5E48-8265-40948D5F7F7F}">
      <dsp:nvSpPr>
        <dsp:cNvPr id="0" name=""/>
        <dsp:cNvSpPr/>
      </dsp:nvSpPr>
      <dsp:spPr>
        <a:xfrm>
          <a:off x="0" y="483036"/>
          <a:ext cx="8553016" cy="1291304"/>
        </a:xfrm>
        <a:prstGeom prst="roundRect">
          <a:avLst>
            <a:gd name="adj" fmla="val 10000"/>
          </a:avLst>
        </a:prstGeom>
        <a:solidFill>
          <a:srgbClr val="398E8E">
            <a:alpha val="18000"/>
          </a:srgb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Shared strategic ownership and understandings</a:t>
          </a:r>
          <a:endParaRPr lang="en-US" sz="2300" kern="1200" dirty="0"/>
        </a:p>
      </dsp:txBody>
      <dsp:txXfrm>
        <a:off x="0" y="483036"/>
        <a:ext cx="2565904" cy="1291304"/>
      </dsp:txXfrm>
    </dsp:sp>
    <dsp:sp modelId="{7C63CC6D-5B19-3148-962E-EB782AB002FF}">
      <dsp:nvSpPr>
        <dsp:cNvPr id="0" name=""/>
        <dsp:cNvSpPr/>
      </dsp:nvSpPr>
      <dsp:spPr>
        <a:xfrm>
          <a:off x="5191457" y="590645"/>
          <a:ext cx="1614131" cy="1076087"/>
        </a:xfrm>
        <a:prstGeom prst="roundRect">
          <a:avLst>
            <a:gd name="adj" fmla="val 1000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Interagency governance</a:t>
          </a:r>
          <a:endParaRPr lang="en-US" sz="1800" kern="1200" dirty="0"/>
        </a:p>
      </dsp:txBody>
      <dsp:txXfrm>
        <a:off x="5222975" y="622163"/>
        <a:ext cx="1551095" cy="1013051"/>
      </dsp:txXfrm>
    </dsp:sp>
    <dsp:sp modelId="{C359946A-00FB-A84D-B760-516583AEC541}">
      <dsp:nvSpPr>
        <dsp:cNvPr id="0" name=""/>
        <dsp:cNvSpPr/>
      </dsp:nvSpPr>
      <dsp:spPr>
        <a:xfrm>
          <a:off x="4071556" y="1666732"/>
          <a:ext cx="1926965" cy="411732"/>
        </a:xfrm>
        <a:custGeom>
          <a:avLst/>
          <a:gdLst/>
          <a:ahLst/>
          <a:cxnLst/>
          <a:rect l="0" t="0" r="0" b="0"/>
          <a:pathLst>
            <a:path>
              <a:moveTo>
                <a:pt x="1926965" y="0"/>
              </a:moveTo>
              <a:lnTo>
                <a:pt x="1926965" y="205866"/>
              </a:lnTo>
              <a:lnTo>
                <a:pt x="0" y="205866"/>
              </a:lnTo>
              <a:lnTo>
                <a:pt x="0" y="411732"/>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4B668DC-ADFD-9649-8170-ABA7C7BCCBE1}">
      <dsp:nvSpPr>
        <dsp:cNvPr id="0" name=""/>
        <dsp:cNvSpPr/>
      </dsp:nvSpPr>
      <dsp:spPr>
        <a:xfrm>
          <a:off x="3264491" y="2078465"/>
          <a:ext cx="1614131" cy="1076087"/>
        </a:xfrm>
        <a:prstGeom prst="roundRect">
          <a:avLst>
            <a:gd name="adj" fmla="val 1000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Referral pathways</a:t>
          </a:r>
          <a:endParaRPr lang="en-US" sz="1800" kern="1200" dirty="0"/>
        </a:p>
      </dsp:txBody>
      <dsp:txXfrm>
        <a:off x="3296009" y="2109983"/>
        <a:ext cx="1551095" cy="1013051"/>
      </dsp:txXfrm>
    </dsp:sp>
    <dsp:sp modelId="{B31F7211-B1DD-2844-AFA2-FC09AB7DF79F}">
      <dsp:nvSpPr>
        <dsp:cNvPr id="0" name=""/>
        <dsp:cNvSpPr/>
      </dsp:nvSpPr>
      <dsp:spPr>
        <a:xfrm>
          <a:off x="3375559" y="3154552"/>
          <a:ext cx="695997" cy="449137"/>
        </a:xfrm>
        <a:custGeom>
          <a:avLst/>
          <a:gdLst/>
          <a:ahLst/>
          <a:cxnLst/>
          <a:rect l="0" t="0" r="0" b="0"/>
          <a:pathLst>
            <a:path>
              <a:moveTo>
                <a:pt x="695997" y="0"/>
              </a:moveTo>
              <a:lnTo>
                <a:pt x="695997" y="224568"/>
              </a:lnTo>
              <a:lnTo>
                <a:pt x="0" y="224568"/>
              </a:lnTo>
              <a:lnTo>
                <a:pt x="0" y="449137"/>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AFFF845-B8A2-5A49-9608-414083E19593}">
      <dsp:nvSpPr>
        <dsp:cNvPr id="0" name=""/>
        <dsp:cNvSpPr/>
      </dsp:nvSpPr>
      <dsp:spPr>
        <a:xfrm>
          <a:off x="2568494" y="3603690"/>
          <a:ext cx="1614131" cy="1076087"/>
        </a:xfrm>
        <a:prstGeom prst="roundRect">
          <a:avLst>
            <a:gd name="adj" fmla="val 1000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Training, supervision, support</a:t>
          </a:r>
          <a:endParaRPr lang="en-US" sz="1800" kern="1200" dirty="0"/>
        </a:p>
      </dsp:txBody>
      <dsp:txXfrm>
        <a:off x="2600012" y="3635208"/>
        <a:ext cx="1551095" cy="1013051"/>
      </dsp:txXfrm>
    </dsp:sp>
    <dsp:sp modelId="{8DF44E16-A123-4F48-AF80-6253924FDD8F}">
      <dsp:nvSpPr>
        <dsp:cNvPr id="0" name=""/>
        <dsp:cNvSpPr/>
      </dsp:nvSpPr>
      <dsp:spPr>
        <a:xfrm>
          <a:off x="4071556" y="3154552"/>
          <a:ext cx="1402373" cy="449137"/>
        </a:xfrm>
        <a:custGeom>
          <a:avLst/>
          <a:gdLst/>
          <a:ahLst/>
          <a:cxnLst/>
          <a:rect l="0" t="0" r="0" b="0"/>
          <a:pathLst>
            <a:path>
              <a:moveTo>
                <a:pt x="0" y="0"/>
              </a:moveTo>
              <a:lnTo>
                <a:pt x="0" y="224568"/>
              </a:lnTo>
              <a:lnTo>
                <a:pt x="1402373" y="224568"/>
              </a:lnTo>
              <a:lnTo>
                <a:pt x="1402373" y="449137"/>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17C8C2-F8B1-2A42-AACB-3C20B500DE95}">
      <dsp:nvSpPr>
        <dsp:cNvPr id="0" name=""/>
        <dsp:cNvSpPr/>
      </dsp:nvSpPr>
      <dsp:spPr>
        <a:xfrm>
          <a:off x="4666864" y="3603690"/>
          <a:ext cx="1614131" cy="1076087"/>
        </a:xfrm>
        <a:prstGeom prst="roundRect">
          <a:avLst>
            <a:gd name="adj" fmla="val 1000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Space for relationship-based work</a:t>
          </a:r>
        </a:p>
      </dsp:txBody>
      <dsp:txXfrm>
        <a:off x="4698382" y="3635208"/>
        <a:ext cx="1551095" cy="1013051"/>
      </dsp:txXfrm>
    </dsp:sp>
    <dsp:sp modelId="{0B46EEB6-C33A-6A4E-852E-8E4E99F67986}">
      <dsp:nvSpPr>
        <dsp:cNvPr id="0" name=""/>
        <dsp:cNvSpPr/>
      </dsp:nvSpPr>
      <dsp:spPr>
        <a:xfrm>
          <a:off x="5998522" y="1666732"/>
          <a:ext cx="1573777" cy="430434"/>
        </a:xfrm>
        <a:custGeom>
          <a:avLst/>
          <a:gdLst/>
          <a:ahLst/>
          <a:cxnLst/>
          <a:rect l="0" t="0" r="0" b="0"/>
          <a:pathLst>
            <a:path>
              <a:moveTo>
                <a:pt x="0" y="0"/>
              </a:moveTo>
              <a:lnTo>
                <a:pt x="0" y="215217"/>
              </a:lnTo>
              <a:lnTo>
                <a:pt x="1573777" y="215217"/>
              </a:lnTo>
              <a:lnTo>
                <a:pt x="1573777" y="43043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E4DA91F-6636-6A46-A12C-9F5613D21A51}">
      <dsp:nvSpPr>
        <dsp:cNvPr id="0" name=""/>
        <dsp:cNvSpPr/>
      </dsp:nvSpPr>
      <dsp:spPr>
        <a:xfrm>
          <a:off x="6765235" y="2097167"/>
          <a:ext cx="1614131" cy="1076087"/>
        </a:xfrm>
        <a:prstGeom prst="roundRect">
          <a:avLst>
            <a:gd name="adj" fmla="val 1000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Forum for shared risk management</a:t>
          </a:r>
          <a:endParaRPr lang="en-US" sz="1800" kern="1200" dirty="0"/>
        </a:p>
      </dsp:txBody>
      <dsp:txXfrm>
        <a:off x="6796753" y="2128685"/>
        <a:ext cx="1551095" cy="1013051"/>
      </dsp:txXfrm>
    </dsp:sp>
    <dsp:sp modelId="{7274EF0F-76A6-9E43-97E4-61E0D852582F}">
      <dsp:nvSpPr>
        <dsp:cNvPr id="0" name=""/>
        <dsp:cNvSpPr/>
      </dsp:nvSpPr>
      <dsp:spPr>
        <a:xfrm>
          <a:off x="7526580" y="3173255"/>
          <a:ext cx="91440" cy="430434"/>
        </a:xfrm>
        <a:custGeom>
          <a:avLst/>
          <a:gdLst/>
          <a:ahLst/>
          <a:cxnLst/>
          <a:rect l="0" t="0" r="0" b="0"/>
          <a:pathLst>
            <a:path>
              <a:moveTo>
                <a:pt x="45720" y="0"/>
              </a:moveTo>
              <a:lnTo>
                <a:pt x="45720" y="43043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04CE56-4C49-974C-9EE9-B52A8D8F5AAE}">
      <dsp:nvSpPr>
        <dsp:cNvPr id="0" name=""/>
        <dsp:cNvSpPr/>
      </dsp:nvSpPr>
      <dsp:spPr>
        <a:xfrm>
          <a:off x="6765235" y="3603690"/>
          <a:ext cx="1614131" cy="1076087"/>
        </a:xfrm>
        <a:prstGeom prst="roundRect">
          <a:avLst>
            <a:gd name="adj" fmla="val 10000"/>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Case coordination and leadership</a:t>
          </a:r>
          <a:endParaRPr lang="en-US" sz="1800" kern="1200" dirty="0"/>
        </a:p>
      </dsp:txBody>
      <dsp:txXfrm>
        <a:off x="6796753" y="3635208"/>
        <a:ext cx="1551095" cy="10130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C8E7C-2C00-6D48-AD69-BB7C0E7885EC}">
      <dsp:nvSpPr>
        <dsp:cNvPr id="0" name=""/>
        <dsp:cNvSpPr/>
      </dsp:nvSpPr>
      <dsp:spPr>
        <a:xfrm>
          <a:off x="1783732" y="2273420"/>
          <a:ext cx="2180118" cy="2180118"/>
        </a:xfrm>
        <a:prstGeom prst="gear9">
          <a:avLst/>
        </a:prstGeom>
        <a:solidFill>
          <a:schemeClr val="tx2">
            <a:lumMod val="75000"/>
            <a:lumOff val="2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444500">
            <a:lnSpc>
              <a:spcPct val="90000"/>
            </a:lnSpc>
            <a:spcBef>
              <a:spcPct val="0"/>
            </a:spcBef>
            <a:spcAft>
              <a:spcPct val="35000"/>
            </a:spcAft>
          </a:pPr>
          <a:r>
            <a:rPr lang="en-US" sz="1600" b="1" i="0" kern="1200" dirty="0" smtClean="0">
              <a:solidFill>
                <a:schemeClr val="bg1"/>
              </a:solidFill>
            </a:rPr>
            <a:t>Mental capacity</a:t>
          </a:r>
          <a:endParaRPr lang="en-US" sz="1600" b="1" i="0" kern="1200" dirty="0">
            <a:solidFill>
              <a:schemeClr val="bg1"/>
            </a:solidFill>
          </a:endParaRPr>
        </a:p>
      </dsp:txBody>
      <dsp:txXfrm>
        <a:off x="2222033" y="2784102"/>
        <a:ext cx="1303516" cy="1120626"/>
      </dsp:txXfrm>
    </dsp:sp>
    <dsp:sp modelId="{D884CAB5-0D6A-464B-B66C-05E594718811}">
      <dsp:nvSpPr>
        <dsp:cNvPr id="0" name=""/>
        <dsp:cNvSpPr/>
      </dsp:nvSpPr>
      <dsp:spPr>
        <a:xfrm>
          <a:off x="391771" y="1474331"/>
          <a:ext cx="1832599" cy="1810227"/>
        </a:xfrm>
        <a:prstGeom prst="gear6">
          <a:avLst/>
        </a:prstGeom>
        <a:solidFill>
          <a:schemeClr val="accent4"/>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i="0" kern="1200" dirty="0" smtClean="0"/>
            <a:t>Ethical/ ideological dilemmas</a:t>
          </a:r>
          <a:endParaRPr lang="en-US" sz="1500" b="1" i="0" kern="1200" dirty="0">
            <a:solidFill>
              <a:srgbClr val="000000"/>
            </a:solidFill>
          </a:endParaRPr>
        </a:p>
      </dsp:txBody>
      <dsp:txXfrm>
        <a:off x="850753" y="1932815"/>
        <a:ext cx="914635" cy="893259"/>
      </dsp:txXfrm>
    </dsp:sp>
    <dsp:sp modelId="{0BC02682-BF98-A841-80A4-6A2FE41C6B32}">
      <dsp:nvSpPr>
        <dsp:cNvPr id="0" name=""/>
        <dsp:cNvSpPr/>
      </dsp:nvSpPr>
      <dsp:spPr>
        <a:xfrm rot="20700000">
          <a:off x="1546234" y="435658"/>
          <a:ext cx="1553505" cy="1553505"/>
        </a:xfrm>
        <a:prstGeom prst="gear6">
          <a:avLst/>
        </a:prstGeom>
        <a:solidFill>
          <a:schemeClr val="accent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What’s going on?</a:t>
          </a:r>
          <a:endParaRPr lang="en-US" sz="1200" b="1" kern="1200" dirty="0"/>
        </a:p>
      </dsp:txBody>
      <dsp:txXfrm rot="-20700000">
        <a:off x="1886964" y="776388"/>
        <a:ext cx="872047" cy="872047"/>
      </dsp:txXfrm>
    </dsp:sp>
    <dsp:sp modelId="{9E34188C-D5A0-354E-B40C-1744C2C348B3}">
      <dsp:nvSpPr>
        <dsp:cNvPr id="0" name=""/>
        <dsp:cNvSpPr/>
      </dsp:nvSpPr>
      <dsp:spPr>
        <a:xfrm>
          <a:off x="1613586" y="1774425"/>
          <a:ext cx="2790551" cy="2790551"/>
        </a:xfrm>
        <a:prstGeom prst="circularArrow">
          <a:avLst>
            <a:gd name="adj1" fmla="val 4688"/>
            <a:gd name="adj2" fmla="val 299029"/>
            <a:gd name="adj3" fmla="val 2510530"/>
            <a:gd name="adj4" fmla="val 15873470"/>
            <a:gd name="adj5" fmla="val 5469"/>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203E214B-FD91-4B4C-92C7-EF9C5325C22F}">
      <dsp:nvSpPr>
        <dsp:cNvPr id="0" name=""/>
        <dsp:cNvSpPr/>
      </dsp:nvSpPr>
      <dsp:spPr>
        <a:xfrm>
          <a:off x="77352" y="1208276"/>
          <a:ext cx="2027509" cy="2027509"/>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2BA24B56-83FD-094F-B7AE-5AEDBC69E5F5}">
      <dsp:nvSpPr>
        <dsp:cNvPr id="0" name=""/>
        <dsp:cNvSpPr/>
      </dsp:nvSpPr>
      <dsp:spPr>
        <a:xfrm>
          <a:off x="1044023" y="153527"/>
          <a:ext cx="2186063" cy="2186063"/>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1DD46-7531-6640-A8CB-94389C7562E5}">
      <dsp:nvSpPr>
        <dsp:cNvPr id="0" name=""/>
        <dsp:cNvSpPr/>
      </dsp:nvSpPr>
      <dsp:spPr>
        <a:xfrm>
          <a:off x="1471861" y="0"/>
          <a:ext cx="6200276" cy="5656103"/>
        </a:xfrm>
        <a:prstGeom prst="ellipse">
          <a:avLst/>
        </a:prstGeom>
        <a:solidFill>
          <a:schemeClr val="tx2"/>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t>Multi-agency governance</a:t>
          </a:r>
          <a:endParaRPr lang="en-US" sz="1600" b="1" kern="1200" dirty="0"/>
        </a:p>
      </dsp:txBody>
      <dsp:txXfrm>
        <a:off x="3409448" y="282805"/>
        <a:ext cx="2325103" cy="565610"/>
      </dsp:txXfrm>
    </dsp:sp>
    <dsp:sp modelId="{50AA25FB-FDC4-C74E-A02F-6F6CE44597A7}">
      <dsp:nvSpPr>
        <dsp:cNvPr id="0" name=""/>
        <dsp:cNvSpPr/>
      </dsp:nvSpPr>
      <dsp:spPr>
        <a:xfrm>
          <a:off x="2070752" y="848415"/>
          <a:ext cx="5002495" cy="4807687"/>
        </a:xfrm>
        <a:prstGeom prst="ellipse">
          <a:avLst/>
        </a:prstGeom>
        <a:solidFill>
          <a:srgbClr val="258760"/>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err="1" smtClean="0"/>
            <a:t>Organisational</a:t>
          </a:r>
          <a:r>
            <a:rPr lang="en-US" sz="1600" b="1" kern="1200" dirty="0" smtClean="0"/>
            <a:t> </a:t>
          </a:r>
          <a:r>
            <a:rPr lang="en-US" sz="1600" b="1" kern="1200" dirty="0" err="1" smtClean="0"/>
            <a:t>infrastucture</a:t>
          </a:r>
          <a:endParaRPr lang="en-US" sz="1600" b="1" kern="1200" dirty="0"/>
        </a:p>
      </dsp:txBody>
      <dsp:txXfrm>
        <a:off x="3493337" y="1124857"/>
        <a:ext cx="2157325" cy="552884"/>
      </dsp:txXfrm>
    </dsp:sp>
    <dsp:sp modelId="{0A5BEEA2-3657-3F4F-AEEE-953BE35406B0}">
      <dsp:nvSpPr>
        <dsp:cNvPr id="0" name=""/>
        <dsp:cNvSpPr/>
      </dsp:nvSpPr>
      <dsp:spPr>
        <a:xfrm>
          <a:off x="2592363" y="1696830"/>
          <a:ext cx="3959272" cy="3959272"/>
        </a:xfrm>
        <a:prstGeom prst="ellipse">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t>Legal and ethical literacy</a:t>
          </a:r>
          <a:endParaRPr lang="en-US" sz="1600" b="1" kern="1200" dirty="0"/>
        </a:p>
      </dsp:txBody>
      <dsp:txXfrm>
        <a:off x="3547538" y="1970020"/>
        <a:ext cx="2048923" cy="546379"/>
      </dsp:txXfrm>
    </dsp:sp>
    <dsp:sp modelId="{906E45B9-09B8-894E-9802-CC0B553E74F4}">
      <dsp:nvSpPr>
        <dsp:cNvPr id="0" name=""/>
        <dsp:cNvSpPr/>
      </dsp:nvSpPr>
      <dsp:spPr>
        <a:xfrm>
          <a:off x="2735443" y="2545246"/>
          <a:ext cx="3673112" cy="3110856"/>
        </a:xfrm>
        <a:prstGeom prst="ellipse">
          <a:avLst/>
        </a:prstGeom>
        <a:solidFill>
          <a:schemeClr val="accent2">
            <a:lumMod val="75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smtClean="0"/>
            <a:t>Relationship</a:t>
          </a:r>
        </a:p>
        <a:p>
          <a:pPr lvl="0" algn="ctr" defTabSz="711200">
            <a:lnSpc>
              <a:spcPct val="90000"/>
            </a:lnSpc>
            <a:spcBef>
              <a:spcPct val="0"/>
            </a:spcBef>
            <a:spcAft>
              <a:spcPct val="35000"/>
            </a:spcAft>
          </a:pPr>
          <a:endParaRPr lang="en-US" sz="1600" b="1" kern="1200" dirty="0"/>
        </a:p>
      </dsp:txBody>
      <dsp:txXfrm>
        <a:off x="3580259" y="2825223"/>
        <a:ext cx="1983480" cy="559954"/>
      </dsp:txXfrm>
    </dsp:sp>
    <dsp:sp modelId="{1DAFE142-9F16-2C4E-B5C5-FCFB881B906B}">
      <dsp:nvSpPr>
        <dsp:cNvPr id="0" name=""/>
        <dsp:cNvSpPr/>
      </dsp:nvSpPr>
      <dsp:spPr>
        <a:xfrm>
          <a:off x="3323901" y="3393661"/>
          <a:ext cx="2496196" cy="2262441"/>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t>The person</a:t>
          </a:r>
          <a:endParaRPr lang="en-US" sz="1600" b="1" kern="1200" dirty="0"/>
        </a:p>
      </dsp:txBody>
      <dsp:txXfrm>
        <a:off x="3689461" y="3959272"/>
        <a:ext cx="1765077" cy="113122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9E81D-DD01-B642-B8AB-81007A338A0D}">
      <dsp:nvSpPr>
        <dsp:cNvPr id="0" name=""/>
        <dsp:cNvSpPr/>
      </dsp:nvSpPr>
      <dsp:spPr>
        <a:xfrm>
          <a:off x="2391812" y="184500"/>
          <a:ext cx="3661633" cy="1271637"/>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0194C8-D926-264F-9052-2134BE2EE2BC}">
      <dsp:nvSpPr>
        <dsp:cNvPr id="0" name=""/>
        <dsp:cNvSpPr/>
      </dsp:nvSpPr>
      <dsp:spPr>
        <a:xfrm>
          <a:off x="3873496" y="3298308"/>
          <a:ext cx="709618" cy="454156"/>
        </a:xfrm>
        <a:prstGeom prst="downArrow">
          <a:avLst/>
        </a:prstGeom>
        <a:solidFill>
          <a:srgbClr val="3366FF"/>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dsp:style>
    </dsp:sp>
    <dsp:sp modelId="{8F856DD0-EC49-FD4C-A5AE-2A9F10273BB4}">
      <dsp:nvSpPr>
        <dsp:cNvPr id="0" name=""/>
        <dsp:cNvSpPr/>
      </dsp:nvSpPr>
      <dsp:spPr>
        <a:xfrm>
          <a:off x="2525220" y="3661633"/>
          <a:ext cx="3406170" cy="851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solidFill>
                <a:srgbClr val="0000FF"/>
              </a:solidFill>
            </a:rPr>
            <a:t>Relationship</a:t>
          </a:r>
          <a:endParaRPr lang="en-US" sz="3000" kern="1200" dirty="0">
            <a:solidFill>
              <a:srgbClr val="0000FF"/>
            </a:solidFill>
          </a:endParaRPr>
        </a:p>
      </dsp:txBody>
      <dsp:txXfrm>
        <a:off x="2525220" y="3661633"/>
        <a:ext cx="3406170" cy="851542"/>
      </dsp:txXfrm>
    </dsp:sp>
    <dsp:sp modelId="{C232E134-F691-AC45-909C-E23A99B4CC61}">
      <dsp:nvSpPr>
        <dsp:cNvPr id="0" name=""/>
        <dsp:cNvSpPr/>
      </dsp:nvSpPr>
      <dsp:spPr>
        <a:xfrm>
          <a:off x="3723057" y="1554349"/>
          <a:ext cx="1277314" cy="1277314"/>
        </a:xfrm>
        <a:prstGeom prst="ellipse">
          <a:avLst/>
        </a:prstGeom>
        <a:solidFill>
          <a:srgbClr val="0000FF"/>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Doing</a:t>
          </a:r>
          <a:endParaRPr lang="en-US" sz="1900" kern="1200" dirty="0"/>
        </a:p>
      </dsp:txBody>
      <dsp:txXfrm>
        <a:off x="3910115" y="1741407"/>
        <a:ext cx="903198" cy="903198"/>
      </dsp:txXfrm>
    </dsp:sp>
    <dsp:sp modelId="{26A7049A-3A93-E34F-8909-349DC246FA76}">
      <dsp:nvSpPr>
        <dsp:cNvPr id="0" name=""/>
        <dsp:cNvSpPr/>
      </dsp:nvSpPr>
      <dsp:spPr>
        <a:xfrm>
          <a:off x="2809068" y="596079"/>
          <a:ext cx="1277314" cy="1277314"/>
        </a:xfrm>
        <a:prstGeom prst="ellipse">
          <a:avLst/>
        </a:prstGeom>
        <a:solidFill>
          <a:srgbClr val="0000FF">
            <a:alpha val="54000"/>
          </a:srgb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Being</a:t>
          </a:r>
          <a:endParaRPr lang="en-US" sz="1900" kern="1200" dirty="0"/>
        </a:p>
      </dsp:txBody>
      <dsp:txXfrm>
        <a:off x="2996126" y="783137"/>
        <a:ext cx="903198" cy="903198"/>
      </dsp:txXfrm>
    </dsp:sp>
    <dsp:sp modelId="{B799BCF2-B203-114E-B424-9A815C7F1BCF}">
      <dsp:nvSpPr>
        <dsp:cNvPr id="0" name=""/>
        <dsp:cNvSpPr/>
      </dsp:nvSpPr>
      <dsp:spPr>
        <a:xfrm>
          <a:off x="4114766" y="287253"/>
          <a:ext cx="1277314" cy="1277314"/>
        </a:xfrm>
        <a:prstGeom prst="ellipse">
          <a:avLst/>
        </a:prstGeom>
        <a:solidFill>
          <a:srgbClr val="0000FF">
            <a:alpha val="54000"/>
          </a:srgb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Knowing</a:t>
          </a:r>
          <a:endParaRPr lang="en-US" sz="1900" kern="1200" dirty="0"/>
        </a:p>
      </dsp:txBody>
      <dsp:txXfrm>
        <a:off x="4301824" y="474311"/>
        <a:ext cx="903198" cy="903198"/>
      </dsp:txXfrm>
    </dsp:sp>
    <dsp:sp modelId="{BFF07E42-47BA-DD46-9337-F3C1F9945AE8}">
      <dsp:nvSpPr>
        <dsp:cNvPr id="0" name=""/>
        <dsp:cNvSpPr/>
      </dsp:nvSpPr>
      <dsp:spPr>
        <a:xfrm>
          <a:off x="2170399" y="11821"/>
          <a:ext cx="3973865" cy="3179092"/>
        </a:xfrm>
        <a:prstGeom prst="funnel">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C8E7C-2C00-6D48-AD69-BB7C0E7885EC}">
      <dsp:nvSpPr>
        <dsp:cNvPr id="0" name=""/>
        <dsp:cNvSpPr/>
      </dsp:nvSpPr>
      <dsp:spPr>
        <a:xfrm>
          <a:off x="1712028" y="2420214"/>
          <a:ext cx="2180118" cy="2180118"/>
        </a:xfrm>
        <a:prstGeom prst="gear9">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900" b="1" i="0" kern="1200" dirty="0" smtClean="0">
              <a:solidFill>
                <a:schemeClr val="bg1"/>
              </a:solidFill>
            </a:rPr>
            <a:t>Interagency cooperation</a:t>
          </a:r>
        </a:p>
        <a:p>
          <a:pPr lvl="0" algn="ctr" defTabSz="444500">
            <a:lnSpc>
              <a:spcPct val="90000"/>
            </a:lnSpc>
            <a:spcBef>
              <a:spcPct val="0"/>
            </a:spcBef>
            <a:spcAft>
              <a:spcPct val="35000"/>
            </a:spcAft>
          </a:pPr>
          <a:endParaRPr lang="en-US" sz="1900" b="1" i="0" kern="1200" dirty="0">
            <a:solidFill>
              <a:srgbClr val="000000"/>
            </a:solidFill>
          </a:endParaRPr>
        </a:p>
      </dsp:txBody>
      <dsp:txXfrm>
        <a:off x="2150329" y="2930896"/>
        <a:ext cx="1303516" cy="1120626"/>
      </dsp:txXfrm>
    </dsp:sp>
    <dsp:sp modelId="{9257CA35-80B6-2245-848A-E2935A8D76BD}">
      <dsp:nvSpPr>
        <dsp:cNvPr id="0" name=""/>
        <dsp:cNvSpPr/>
      </dsp:nvSpPr>
      <dsp:spPr>
        <a:xfrm>
          <a:off x="464087" y="1805081"/>
          <a:ext cx="1585540" cy="1585540"/>
        </a:xfrm>
        <a:prstGeom prst="gear6">
          <a:avLst/>
        </a:prstGeom>
        <a:solidFill>
          <a:schemeClr val="accent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900" b="1" i="0" kern="1200" dirty="0" smtClean="0">
              <a:solidFill>
                <a:schemeClr val="bg1"/>
              </a:solidFill>
            </a:rPr>
            <a:t>Legal literacy</a:t>
          </a:r>
        </a:p>
      </dsp:txBody>
      <dsp:txXfrm>
        <a:off x="863251" y="2206658"/>
        <a:ext cx="787212" cy="782386"/>
      </dsp:txXfrm>
    </dsp:sp>
    <dsp:sp modelId="{BC62D408-C9B4-424B-AE1B-B7686D109DB4}">
      <dsp:nvSpPr>
        <dsp:cNvPr id="0" name=""/>
        <dsp:cNvSpPr/>
      </dsp:nvSpPr>
      <dsp:spPr>
        <a:xfrm rot="20700000">
          <a:off x="1522015" y="359258"/>
          <a:ext cx="1940767" cy="2014924"/>
        </a:xfrm>
        <a:prstGeom prst="gear6">
          <a:avLst/>
        </a:prstGeom>
        <a:solidFill>
          <a:schemeClr val="accent4"/>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i="0" kern="1200" dirty="0" smtClean="0"/>
            <a:t>Workplace factors</a:t>
          </a:r>
          <a:endParaRPr lang="en-US" sz="1200" b="1" i="0" kern="1200" dirty="0">
            <a:solidFill>
              <a:srgbClr val="FFFFFF"/>
            </a:solidFill>
          </a:endParaRPr>
        </a:p>
      </dsp:txBody>
      <dsp:txXfrm rot="-20700000">
        <a:off x="1943284" y="805589"/>
        <a:ext cx="1098230" cy="1122263"/>
      </dsp:txXfrm>
    </dsp:sp>
    <dsp:sp modelId="{9E34188C-D5A0-354E-B40C-1744C2C348B3}">
      <dsp:nvSpPr>
        <dsp:cNvPr id="0" name=""/>
        <dsp:cNvSpPr/>
      </dsp:nvSpPr>
      <dsp:spPr>
        <a:xfrm>
          <a:off x="1613586" y="1910906"/>
          <a:ext cx="2790551" cy="2790551"/>
        </a:xfrm>
        <a:prstGeom prst="circularArrow">
          <a:avLst>
            <a:gd name="adj1" fmla="val 4688"/>
            <a:gd name="adj2" fmla="val 299029"/>
            <a:gd name="adj3" fmla="val 2510530"/>
            <a:gd name="adj4" fmla="val 15873470"/>
            <a:gd name="adj5" fmla="val 5469"/>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1D48DD5-2D9F-EF4A-A4B4-7B8A1F8B6A50}">
      <dsp:nvSpPr>
        <dsp:cNvPr id="0" name=""/>
        <dsp:cNvSpPr/>
      </dsp:nvSpPr>
      <dsp:spPr>
        <a:xfrm>
          <a:off x="234504" y="1373325"/>
          <a:ext cx="2027509" cy="2027509"/>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78934DD-5CBC-EF49-9618-CE30B323E3D2}">
      <dsp:nvSpPr>
        <dsp:cNvPr id="0" name=""/>
        <dsp:cNvSpPr/>
      </dsp:nvSpPr>
      <dsp:spPr>
        <a:xfrm>
          <a:off x="1044023" y="290008"/>
          <a:ext cx="2186063" cy="2186063"/>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C8381-ED86-4D41-9E84-0CF2769FF6B1}">
      <dsp:nvSpPr>
        <dsp:cNvPr id="0" name=""/>
        <dsp:cNvSpPr/>
      </dsp:nvSpPr>
      <dsp:spPr>
        <a:xfrm>
          <a:off x="-4910443" y="-752464"/>
          <a:ext cx="5848329" cy="5848329"/>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A51A7D5-0075-3344-ABDF-48B209A5CC80}">
      <dsp:nvSpPr>
        <dsp:cNvPr id="0" name=""/>
        <dsp:cNvSpPr/>
      </dsp:nvSpPr>
      <dsp:spPr>
        <a:xfrm>
          <a:off x="603203" y="434340"/>
          <a:ext cx="7379473" cy="868680"/>
        </a:xfrm>
        <a:prstGeom prst="rect">
          <a:avLst/>
        </a:prstGeom>
        <a:solidFill>
          <a:schemeClr val="accent4">
            <a:alpha val="82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9515" tIns="50800" rIns="50800" bIns="50800" numCol="1" spcCol="1270" anchor="ctr" anchorCtr="0">
          <a:noAutofit/>
        </a:bodyPr>
        <a:lstStyle/>
        <a:p>
          <a:pPr lvl="0" algn="l" defTabSz="889000">
            <a:lnSpc>
              <a:spcPct val="90000"/>
            </a:lnSpc>
            <a:spcBef>
              <a:spcPct val="0"/>
            </a:spcBef>
            <a:spcAft>
              <a:spcPct val="35000"/>
            </a:spcAft>
          </a:pPr>
          <a:r>
            <a:rPr lang="en-GB" sz="2000" kern="1200" dirty="0" smtClean="0"/>
            <a:t>No one overarching explanatory model</a:t>
          </a:r>
          <a:endParaRPr lang="en-US" sz="2000" kern="1200" dirty="0"/>
        </a:p>
      </dsp:txBody>
      <dsp:txXfrm>
        <a:off x="603203" y="434340"/>
        <a:ext cx="7379473" cy="868680"/>
      </dsp:txXfrm>
    </dsp:sp>
    <dsp:sp modelId="{B9D9A6CF-F021-9D47-BD39-0ED4CBF002A0}">
      <dsp:nvSpPr>
        <dsp:cNvPr id="0" name=""/>
        <dsp:cNvSpPr/>
      </dsp:nvSpPr>
      <dsp:spPr>
        <a:xfrm>
          <a:off x="60278" y="325755"/>
          <a:ext cx="1085850" cy="10858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944D9B2-B6D2-A144-94F7-3DDC47CAADFF}">
      <dsp:nvSpPr>
        <dsp:cNvPr id="0" name=""/>
        <dsp:cNvSpPr/>
      </dsp:nvSpPr>
      <dsp:spPr>
        <a:xfrm>
          <a:off x="918968" y="1737360"/>
          <a:ext cx="7063707" cy="868680"/>
        </a:xfrm>
        <a:prstGeom prst="rect">
          <a:avLst/>
        </a:prstGeom>
        <a:solidFill>
          <a:schemeClr val="accent4">
            <a:alpha val="82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9515" tIns="50800" rIns="50800" bIns="50800" numCol="1" spcCol="1270" anchor="ctr" anchorCtr="0">
          <a:noAutofit/>
        </a:bodyPr>
        <a:lstStyle/>
        <a:p>
          <a:pPr lvl="0" algn="l" defTabSz="889000">
            <a:lnSpc>
              <a:spcPct val="90000"/>
            </a:lnSpc>
            <a:spcBef>
              <a:spcPct val="0"/>
            </a:spcBef>
            <a:spcAft>
              <a:spcPct val="35000"/>
            </a:spcAft>
          </a:pPr>
          <a:r>
            <a:rPr lang="en-GB" sz="2000" kern="1200" dirty="0" smtClean="0"/>
            <a:t>Complex interplay of physical, mental, social, personal and environmental factors</a:t>
          </a:r>
          <a:endParaRPr lang="en-US" sz="2000" kern="1200" dirty="0"/>
        </a:p>
      </dsp:txBody>
      <dsp:txXfrm>
        <a:off x="918968" y="1737360"/>
        <a:ext cx="7063707" cy="868680"/>
      </dsp:txXfrm>
    </dsp:sp>
    <dsp:sp modelId="{0E798DB9-5878-DE4F-B144-6481DB0CC272}">
      <dsp:nvSpPr>
        <dsp:cNvPr id="0" name=""/>
        <dsp:cNvSpPr/>
      </dsp:nvSpPr>
      <dsp:spPr>
        <a:xfrm>
          <a:off x="376043" y="1628775"/>
          <a:ext cx="1085850" cy="10858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3D5FB1F-CD9F-0948-A090-F1518D9A8D68}">
      <dsp:nvSpPr>
        <dsp:cNvPr id="0" name=""/>
        <dsp:cNvSpPr/>
      </dsp:nvSpPr>
      <dsp:spPr>
        <a:xfrm>
          <a:off x="603203" y="3040380"/>
          <a:ext cx="7379473" cy="868680"/>
        </a:xfrm>
        <a:prstGeom prst="rect">
          <a:avLst/>
        </a:prstGeom>
        <a:solidFill>
          <a:schemeClr val="accent4">
            <a:alpha val="82000"/>
          </a:schemeClr>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9515" tIns="50800" rIns="50800" bIns="50800" numCol="1" spcCol="1270" anchor="ctr" anchorCtr="0">
          <a:noAutofit/>
        </a:bodyPr>
        <a:lstStyle/>
        <a:p>
          <a:pPr lvl="0" algn="l" defTabSz="889000">
            <a:lnSpc>
              <a:spcPct val="90000"/>
            </a:lnSpc>
            <a:spcBef>
              <a:spcPct val="0"/>
            </a:spcBef>
            <a:spcAft>
              <a:spcPct val="35000"/>
            </a:spcAft>
          </a:pPr>
          <a:r>
            <a:rPr lang="en-GB" sz="2000" kern="1200" dirty="0" smtClean="0"/>
            <a:t>Need for understanding the meaning of self-neglect in the context of each individual’s life experience</a:t>
          </a:r>
          <a:endParaRPr lang="en-US" sz="2000" kern="1200" dirty="0"/>
        </a:p>
      </dsp:txBody>
      <dsp:txXfrm>
        <a:off x="603203" y="3040380"/>
        <a:ext cx="7379473" cy="868680"/>
      </dsp:txXfrm>
    </dsp:sp>
    <dsp:sp modelId="{C817B470-D5DA-7744-BF25-111418EA0228}">
      <dsp:nvSpPr>
        <dsp:cNvPr id="0" name=""/>
        <dsp:cNvSpPr/>
      </dsp:nvSpPr>
      <dsp:spPr>
        <a:xfrm>
          <a:off x="60278" y="2931795"/>
          <a:ext cx="1085850" cy="108585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65F6A6-AF17-5543-80E6-EAC2213107E3}">
      <dsp:nvSpPr>
        <dsp:cNvPr id="0" name=""/>
        <dsp:cNvSpPr/>
      </dsp:nvSpPr>
      <dsp:spPr>
        <a:xfrm>
          <a:off x="300911" y="0"/>
          <a:ext cx="6269472" cy="2507789"/>
        </a:xfrm>
        <a:prstGeom prst="leftRightRibbon">
          <a:avLst/>
        </a:prstGeom>
        <a:solidFill>
          <a:srgbClr val="0E849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312F0712-1C2D-9340-8E14-13B45C206BB9}">
      <dsp:nvSpPr>
        <dsp:cNvPr id="0" name=""/>
        <dsp:cNvSpPr/>
      </dsp:nvSpPr>
      <dsp:spPr>
        <a:xfrm>
          <a:off x="1068174" y="430556"/>
          <a:ext cx="2068925" cy="1283916"/>
        </a:xfrm>
        <a:prstGeom prst="rect">
          <a:avLst/>
        </a:prstGeom>
        <a:noFill/>
        <a:ln>
          <a:noFill/>
        </a:ln>
        <a:effectLst>
          <a:outerShdw blurRad="38100" dist="25400" dir="2700000" algn="br" rotWithShape="0">
            <a:srgbClr val="000000">
              <a:alpha val="60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81788" rIns="0" bIns="87630" numCol="1" spcCol="1270" anchor="ctr" anchorCtr="0">
          <a:noAutofit/>
        </a:bodyPr>
        <a:lstStyle/>
        <a:p>
          <a:pPr lvl="0" algn="ctr" defTabSz="1022350">
            <a:lnSpc>
              <a:spcPct val="90000"/>
            </a:lnSpc>
            <a:spcBef>
              <a:spcPct val="0"/>
            </a:spcBef>
            <a:spcAft>
              <a:spcPct val="35000"/>
            </a:spcAft>
          </a:pPr>
          <a:r>
            <a:rPr lang="en-US" sz="2300" kern="1200" dirty="0" smtClean="0"/>
            <a:t>Respect for autonomy &amp; self- determination</a:t>
          </a:r>
          <a:endParaRPr lang="en-US" sz="2300" kern="1200" dirty="0"/>
        </a:p>
      </dsp:txBody>
      <dsp:txXfrm>
        <a:off x="1068174" y="430556"/>
        <a:ext cx="2068925" cy="1283916"/>
      </dsp:txXfrm>
    </dsp:sp>
    <dsp:sp modelId="{0E35FD5F-1228-6F42-9FE6-B7BC7548E26B}">
      <dsp:nvSpPr>
        <dsp:cNvPr id="0" name=""/>
        <dsp:cNvSpPr/>
      </dsp:nvSpPr>
      <dsp:spPr>
        <a:xfrm>
          <a:off x="3469628" y="747776"/>
          <a:ext cx="2445094" cy="1228816"/>
        </a:xfrm>
        <a:prstGeom prst="rect">
          <a:avLst/>
        </a:prstGeom>
        <a:noFill/>
        <a:ln>
          <a:noFill/>
        </a:ln>
        <a:effectLst>
          <a:outerShdw blurRad="38100" dist="25400" dir="2700000" algn="br" rotWithShape="0">
            <a:srgbClr val="000000">
              <a:alpha val="60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81788" rIns="0" bIns="87630" numCol="1" spcCol="1270" anchor="ctr" anchorCtr="0">
          <a:noAutofit/>
        </a:bodyPr>
        <a:lstStyle/>
        <a:p>
          <a:pPr lvl="0" algn="ctr" defTabSz="1022350">
            <a:lnSpc>
              <a:spcPct val="90000"/>
            </a:lnSpc>
            <a:spcBef>
              <a:spcPct val="0"/>
            </a:spcBef>
            <a:spcAft>
              <a:spcPct val="35000"/>
            </a:spcAft>
          </a:pPr>
          <a:r>
            <a:rPr lang="en-US" sz="2300" kern="1200" dirty="0" smtClean="0"/>
            <a:t>Duty to protect and promote dignity</a:t>
          </a:r>
          <a:endParaRPr lang="en-US" sz="2300" kern="1200" dirty="0"/>
        </a:p>
      </dsp:txBody>
      <dsp:txXfrm>
        <a:off x="3469628" y="747776"/>
        <a:ext cx="2445094" cy="12288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D6654-FB8F-AF4F-8347-34AA346E9C01}">
      <dsp:nvSpPr>
        <dsp:cNvPr id="0" name=""/>
        <dsp:cNvSpPr/>
      </dsp:nvSpPr>
      <dsp:spPr>
        <a:xfrm>
          <a:off x="1736935" y="781"/>
          <a:ext cx="2113657" cy="1056828"/>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Respect for autonomy may entail</a:t>
          </a:r>
          <a:endParaRPr lang="en-US" sz="2200" kern="1200" dirty="0"/>
        </a:p>
      </dsp:txBody>
      <dsp:txXfrm>
        <a:off x="1767888" y="31734"/>
        <a:ext cx="2051751" cy="994922"/>
      </dsp:txXfrm>
    </dsp:sp>
    <dsp:sp modelId="{FD77F4D9-801A-3C41-8158-70BB17EA3E70}">
      <dsp:nvSpPr>
        <dsp:cNvPr id="0" name=""/>
        <dsp:cNvSpPr/>
      </dsp:nvSpPr>
      <dsp:spPr>
        <a:xfrm>
          <a:off x="1948301" y="1057610"/>
          <a:ext cx="211365" cy="792621"/>
        </a:xfrm>
        <a:custGeom>
          <a:avLst/>
          <a:gdLst/>
          <a:ahLst/>
          <a:cxnLst/>
          <a:rect l="0" t="0" r="0" b="0"/>
          <a:pathLst>
            <a:path>
              <a:moveTo>
                <a:pt x="0" y="0"/>
              </a:moveTo>
              <a:lnTo>
                <a:pt x="0" y="792621"/>
              </a:lnTo>
              <a:lnTo>
                <a:pt x="211365" y="79262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4CB159-A94D-824B-B82A-9D1DFC4806EF}">
      <dsp:nvSpPr>
        <dsp:cNvPr id="0" name=""/>
        <dsp:cNvSpPr/>
      </dsp:nvSpPr>
      <dsp:spPr>
        <a:xfrm>
          <a:off x="2159667" y="1321817"/>
          <a:ext cx="1690925" cy="10568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Questioning ‘lifestyle choice’</a:t>
          </a:r>
          <a:endParaRPr lang="en-US" sz="2200" kern="1200" dirty="0"/>
        </a:p>
      </dsp:txBody>
      <dsp:txXfrm>
        <a:off x="2190620" y="1352770"/>
        <a:ext cx="1629019" cy="994922"/>
      </dsp:txXfrm>
    </dsp:sp>
    <dsp:sp modelId="{C3B9E1FB-7F0A-304E-BFA6-DA7F73FB6765}">
      <dsp:nvSpPr>
        <dsp:cNvPr id="0" name=""/>
        <dsp:cNvSpPr/>
      </dsp:nvSpPr>
      <dsp:spPr>
        <a:xfrm>
          <a:off x="1948301" y="1057610"/>
          <a:ext cx="211365" cy="2113657"/>
        </a:xfrm>
        <a:custGeom>
          <a:avLst/>
          <a:gdLst/>
          <a:ahLst/>
          <a:cxnLst/>
          <a:rect l="0" t="0" r="0" b="0"/>
          <a:pathLst>
            <a:path>
              <a:moveTo>
                <a:pt x="0" y="0"/>
              </a:moveTo>
              <a:lnTo>
                <a:pt x="0" y="2113657"/>
              </a:lnTo>
              <a:lnTo>
                <a:pt x="211365" y="2113657"/>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A7A5AA1-0CA8-2547-A87D-164808DDD9B9}">
      <dsp:nvSpPr>
        <dsp:cNvPr id="0" name=""/>
        <dsp:cNvSpPr/>
      </dsp:nvSpPr>
      <dsp:spPr>
        <a:xfrm>
          <a:off x="2159667" y="2642852"/>
          <a:ext cx="1690925" cy="10568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Respectful challenge</a:t>
          </a:r>
          <a:endParaRPr lang="en-US" sz="2200" kern="1200" dirty="0"/>
        </a:p>
      </dsp:txBody>
      <dsp:txXfrm>
        <a:off x="2190620" y="2673805"/>
        <a:ext cx="1629019" cy="994922"/>
      </dsp:txXfrm>
    </dsp:sp>
    <dsp:sp modelId="{F725516A-0FD7-8948-8967-AFAD100121C0}">
      <dsp:nvSpPr>
        <dsp:cNvPr id="0" name=""/>
        <dsp:cNvSpPr/>
      </dsp:nvSpPr>
      <dsp:spPr>
        <a:xfrm>
          <a:off x="4379007" y="781"/>
          <a:ext cx="2113657" cy="1056828"/>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Protection does not mean</a:t>
          </a:r>
          <a:endParaRPr lang="en-US" sz="2200" kern="1200" dirty="0"/>
        </a:p>
      </dsp:txBody>
      <dsp:txXfrm>
        <a:off x="4409960" y="31734"/>
        <a:ext cx="2051751" cy="994922"/>
      </dsp:txXfrm>
    </dsp:sp>
    <dsp:sp modelId="{57E54D66-3626-2349-83CC-DB6AE89732F0}">
      <dsp:nvSpPr>
        <dsp:cNvPr id="0" name=""/>
        <dsp:cNvSpPr/>
      </dsp:nvSpPr>
      <dsp:spPr>
        <a:xfrm>
          <a:off x="4590372" y="1057610"/>
          <a:ext cx="211365" cy="792621"/>
        </a:xfrm>
        <a:custGeom>
          <a:avLst/>
          <a:gdLst/>
          <a:ahLst/>
          <a:cxnLst/>
          <a:rect l="0" t="0" r="0" b="0"/>
          <a:pathLst>
            <a:path>
              <a:moveTo>
                <a:pt x="0" y="0"/>
              </a:moveTo>
              <a:lnTo>
                <a:pt x="0" y="792621"/>
              </a:lnTo>
              <a:lnTo>
                <a:pt x="211365" y="79262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727E7A-3B2C-C845-BF46-61BA2EDF50E8}">
      <dsp:nvSpPr>
        <dsp:cNvPr id="0" name=""/>
        <dsp:cNvSpPr/>
      </dsp:nvSpPr>
      <dsp:spPr>
        <a:xfrm>
          <a:off x="4801738" y="1321817"/>
          <a:ext cx="1690925" cy="10568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Denial of wishes and feelings</a:t>
          </a:r>
          <a:endParaRPr lang="en-US" sz="2200" kern="1200" dirty="0"/>
        </a:p>
      </dsp:txBody>
      <dsp:txXfrm>
        <a:off x="4832691" y="1352770"/>
        <a:ext cx="1629019" cy="994922"/>
      </dsp:txXfrm>
    </dsp:sp>
    <dsp:sp modelId="{16CBDBC4-F8A2-474C-97F0-6A731AEBD7A6}">
      <dsp:nvSpPr>
        <dsp:cNvPr id="0" name=""/>
        <dsp:cNvSpPr/>
      </dsp:nvSpPr>
      <dsp:spPr>
        <a:xfrm>
          <a:off x="4590372" y="1057610"/>
          <a:ext cx="211365" cy="2113657"/>
        </a:xfrm>
        <a:custGeom>
          <a:avLst/>
          <a:gdLst/>
          <a:ahLst/>
          <a:cxnLst/>
          <a:rect l="0" t="0" r="0" b="0"/>
          <a:pathLst>
            <a:path>
              <a:moveTo>
                <a:pt x="0" y="0"/>
              </a:moveTo>
              <a:lnTo>
                <a:pt x="0" y="2113657"/>
              </a:lnTo>
              <a:lnTo>
                <a:pt x="211365" y="2113657"/>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625579-9300-7D46-AABC-ED5A69C9974A}">
      <dsp:nvSpPr>
        <dsp:cNvPr id="0" name=""/>
        <dsp:cNvSpPr/>
      </dsp:nvSpPr>
      <dsp:spPr>
        <a:xfrm>
          <a:off x="4801738" y="2642852"/>
          <a:ext cx="1690925" cy="10568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Removal of all risk</a:t>
          </a:r>
          <a:endParaRPr lang="en-US" sz="2200" kern="1200" dirty="0"/>
        </a:p>
      </dsp:txBody>
      <dsp:txXfrm>
        <a:off x="4832691" y="2673805"/>
        <a:ext cx="1629019" cy="9949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DE748-85F9-1346-B38E-FC33D279693F}">
      <dsp:nvSpPr>
        <dsp:cNvPr id="0" name=""/>
        <dsp:cNvSpPr/>
      </dsp:nvSpPr>
      <dsp:spPr>
        <a:xfrm>
          <a:off x="1495103" y="0"/>
          <a:ext cx="4343400" cy="4343400"/>
        </a:xfrm>
        <a:prstGeom prst="triangl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9701822C-6C60-BE4D-940D-BE1773CB7D9B}">
      <dsp:nvSpPr>
        <dsp:cNvPr id="0" name=""/>
        <dsp:cNvSpPr/>
      </dsp:nvSpPr>
      <dsp:spPr>
        <a:xfrm>
          <a:off x="3695383" y="436672"/>
          <a:ext cx="2823210" cy="102816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Intervention delivered through relationship: emotional connection/trust</a:t>
          </a:r>
          <a:endParaRPr lang="en-US" sz="1600" kern="1200" dirty="0"/>
        </a:p>
      </dsp:txBody>
      <dsp:txXfrm>
        <a:off x="3745574" y="486863"/>
        <a:ext cx="2722828" cy="927782"/>
      </dsp:txXfrm>
    </dsp:sp>
    <dsp:sp modelId="{145DB533-01F7-FD4C-B595-81FF7CFE762A}">
      <dsp:nvSpPr>
        <dsp:cNvPr id="0" name=""/>
        <dsp:cNvSpPr/>
      </dsp:nvSpPr>
      <dsp:spPr>
        <a:xfrm>
          <a:off x="3695383" y="1593357"/>
          <a:ext cx="2823210" cy="102816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Support that fits with the individual’s own perception of need/utility: practical input</a:t>
          </a:r>
          <a:endParaRPr lang="en-US" sz="1600" kern="1200" dirty="0"/>
        </a:p>
      </dsp:txBody>
      <dsp:txXfrm>
        <a:off x="3745574" y="1643548"/>
        <a:ext cx="2722828" cy="927782"/>
      </dsp:txXfrm>
    </dsp:sp>
    <dsp:sp modelId="{6B612845-B405-A546-BF73-A0FF0842798F}">
      <dsp:nvSpPr>
        <dsp:cNvPr id="0" name=""/>
        <dsp:cNvSpPr/>
      </dsp:nvSpPr>
      <dsp:spPr>
        <a:xfrm>
          <a:off x="3695383" y="2750042"/>
          <a:ext cx="2823210" cy="102816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Respectful and honest engagement</a:t>
          </a:r>
          <a:endParaRPr lang="en-US" sz="1600" kern="1200" dirty="0"/>
        </a:p>
      </dsp:txBody>
      <dsp:txXfrm>
        <a:off x="3745574" y="2800233"/>
        <a:ext cx="2722828" cy="9277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F980F-F15C-4852-9AC9-2A859193A2B1}">
      <dsp:nvSpPr>
        <dsp:cNvPr id="0" name=""/>
        <dsp:cNvSpPr/>
      </dsp:nvSpPr>
      <dsp:spPr>
        <a:xfrm>
          <a:off x="1512168" y="0"/>
          <a:ext cx="3744416" cy="3744416"/>
        </a:xfrm>
        <a:prstGeom prst="quadArrow">
          <a:avLst>
            <a:gd name="adj1" fmla="val 2000"/>
            <a:gd name="adj2" fmla="val 4000"/>
            <a:gd name="adj3" fmla="val 5000"/>
          </a:avLst>
        </a:prstGeom>
        <a:solidFill>
          <a:schemeClr val="accent1"/>
        </a:solidFill>
        <a:ln>
          <a:noFill/>
        </a:ln>
        <a:effectLst/>
      </dsp:spPr>
      <dsp:style>
        <a:lnRef idx="0">
          <a:scrgbClr r="0" g="0" b="0"/>
        </a:lnRef>
        <a:fillRef idx="1">
          <a:scrgbClr r="0" g="0" b="0"/>
        </a:fillRef>
        <a:effectRef idx="0">
          <a:scrgbClr r="0" g="0" b="0"/>
        </a:effectRef>
        <a:fontRef idx="minor"/>
      </dsp:style>
    </dsp:sp>
    <dsp:sp modelId="{02AA8DCC-F3A7-48CB-B942-F2D9045D13DD}">
      <dsp:nvSpPr>
        <dsp:cNvPr id="0" name=""/>
        <dsp:cNvSpPr/>
      </dsp:nvSpPr>
      <dsp:spPr>
        <a:xfrm>
          <a:off x="1755555" y="243387"/>
          <a:ext cx="1497766" cy="1497766"/>
        </a:xfrm>
        <a:prstGeom prst="roundRect">
          <a:avLst/>
        </a:prstGeom>
        <a:solidFill>
          <a:srgbClr val="0E849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solidFill>
                <a:schemeClr val="bg1"/>
              </a:solidFill>
            </a:rPr>
            <a:t>Respect autonomy</a:t>
          </a:r>
        </a:p>
      </dsp:txBody>
      <dsp:txXfrm>
        <a:off x="1828670" y="316502"/>
        <a:ext cx="1351536" cy="1351536"/>
      </dsp:txXfrm>
    </dsp:sp>
    <dsp:sp modelId="{39AFC504-E278-4E14-A396-C0BAF136AC3B}">
      <dsp:nvSpPr>
        <dsp:cNvPr id="0" name=""/>
        <dsp:cNvSpPr/>
      </dsp:nvSpPr>
      <dsp:spPr>
        <a:xfrm>
          <a:off x="3515430" y="243387"/>
          <a:ext cx="1497766" cy="1497766"/>
        </a:xfrm>
        <a:prstGeom prst="roundRect">
          <a:avLst/>
        </a:prstGeom>
        <a:solidFill>
          <a:srgbClr val="0E849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b="0" kern="1200" dirty="0" smtClean="0">
              <a:solidFill>
                <a:srgbClr val="FFFFFF"/>
              </a:solidFill>
            </a:rPr>
            <a:t>?</a:t>
          </a:r>
          <a:endParaRPr lang="en-GB" sz="4000" b="0" kern="1200" dirty="0">
            <a:solidFill>
              <a:srgbClr val="FFFFFF"/>
            </a:solidFill>
          </a:endParaRPr>
        </a:p>
      </dsp:txBody>
      <dsp:txXfrm>
        <a:off x="3588545" y="316502"/>
        <a:ext cx="1351536" cy="1351536"/>
      </dsp:txXfrm>
    </dsp:sp>
    <dsp:sp modelId="{79A20AB5-B04C-456B-AB55-C7782AC0BCFA}">
      <dsp:nvSpPr>
        <dsp:cNvPr id="0" name=""/>
        <dsp:cNvSpPr/>
      </dsp:nvSpPr>
      <dsp:spPr>
        <a:xfrm>
          <a:off x="1755555" y="2003262"/>
          <a:ext cx="1497766" cy="1497766"/>
        </a:xfrm>
        <a:prstGeom prst="roundRect">
          <a:avLst/>
        </a:prstGeom>
        <a:solidFill>
          <a:srgbClr val="0E849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844550">
            <a:lnSpc>
              <a:spcPct val="90000"/>
            </a:lnSpc>
            <a:spcBef>
              <a:spcPct val="0"/>
            </a:spcBef>
            <a:spcAft>
              <a:spcPct val="35000"/>
            </a:spcAft>
          </a:pPr>
          <a:r>
            <a:rPr lang="en-GB" sz="2100" kern="1200" dirty="0" smtClean="0">
              <a:solidFill>
                <a:srgbClr val="FFFFFF"/>
              </a:solidFill>
            </a:rPr>
            <a:t>Best interests: preventive</a:t>
          </a:r>
        </a:p>
      </dsp:txBody>
      <dsp:txXfrm>
        <a:off x="1828670" y="2076377"/>
        <a:ext cx="1351536" cy="1351536"/>
      </dsp:txXfrm>
    </dsp:sp>
    <dsp:sp modelId="{3C8FB5EC-6655-42D4-A1C9-177D8E05C797}">
      <dsp:nvSpPr>
        <dsp:cNvPr id="0" name=""/>
        <dsp:cNvSpPr/>
      </dsp:nvSpPr>
      <dsp:spPr>
        <a:xfrm>
          <a:off x="3515430" y="2003262"/>
          <a:ext cx="1497766" cy="1497766"/>
        </a:xfrm>
        <a:prstGeom prst="roundRect">
          <a:avLst/>
        </a:prstGeom>
        <a:solidFill>
          <a:srgbClr val="0E849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baseline="0" dirty="0" smtClean="0">
              <a:solidFill>
                <a:srgbClr val="FFFFFF"/>
              </a:solidFill>
            </a:rPr>
            <a:t>Best interests: remedial </a:t>
          </a:r>
        </a:p>
      </dsp:txBody>
      <dsp:txXfrm>
        <a:off x="3588545" y="2076377"/>
        <a:ext cx="1351536" cy="13515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A08CA-B297-7245-93CF-DA5C7BD675D1}">
      <dsp:nvSpPr>
        <dsp:cNvPr id="0" name=""/>
        <dsp:cNvSpPr/>
      </dsp:nvSpPr>
      <dsp:spPr>
        <a:xfrm>
          <a:off x="178286" y="2103"/>
          <a:ext cx="966341" cy="966341"/>
        </a:xfrm>
        <a:prstGeom prst="ellipse">
          <a:avLst/>
        </a:prstGeom>
        <a:solidFill>
          <a:srgbClr val="22889E"/>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Decisional capacity</a:t>
          </a:r>
          <a:endParaRPr lang="en-US" sz="1200" kern="1200" dirty="0"/>
        </a:p>
      </dsp:txBody>
      <dsp:txXfrm>
        <a:off x="319803" y="143620"/>
        <a:ext cx="683307" cy="683307"/>
      </dsp:txXfrm>
    </dsp:sp>
    <dsp:sp modelId="{CF5BB3AE-DDFE-E541-9132-011F4D6A8A92}">
      <dsp:nvSpPr>
        <dsp:cNvPr id="0" name=""/>
        <dsp:cNvSpPr/>
      </dsp:nvSpPr>
      <dsp:spPr>
        <a:xfrm>
          <a:off x="381217" y="1046911"/>
          <a:ext cx="560477" cy="560477"/>
        </a:xfrm>
        <a:prstGeom prst="mathPlus">
          <a:avLst/>
        </a:prstGeom>
        <a:solidFill>
          <a:schemeClr val="accent5"/>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55508" y="1261237"/>
        <a:ext cx="411895" cy="131825"/>
      </dsp:txXfrm>
    </dsp:sp>
    <dsp:sp modelId="{6E3420AE-9D05-D440-B32C-8DB943D99EB3}">
      <dsp:nvSpPr>
        <dsp:cNvPr id="0" name=""/>
        <dsp:cNvSpPr/>
      </dsp:nvSpPr>
      <dsp:spPr>
        <a:xfrm>
          <a:off x="178286" y="1685855"/>
          <a:ext cx="966341" cy="966341"/>
        </a:xfrm>
        <a:prstGeom prst="ellipse">
          <a:avLst/>
        </a:prstGeom>
        <a:solidFill>
          <a:srgbClr val="22889E"/>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Executive capacity</a:t>
          </a:r>
          <a:endParaRPr lang="en-US" sz="1200" kern="1200" dirty="0"/>
        </a:p>
      </dsp:txBody>
      <dsp:txXfrm>
        <a:off x="319803" y="1827372"/>
        <a:ext cx="683307" cy="683307"/>
      </dsp:txXfrm>
    </dsp:sp>
    <dsp:sp modelId="{96DB186D-8EB0-E94C-8BBF-96EC4C19A576}">
      <dsp:nvSpPr>
        <dsp:cNvPr id="0" name=""/>
        <dsp:cNvSpPr/>
      </dsp:nvSpPr>
      <dsp:spPr>
        <a:xfrm>
          <a:off x="1161715" y="1147410"/>
          <a:ext cx="563022" cy="359478"/>
        </a:xfrm>
        <a:prstGeom prst="rightArrow">
          <a:avLst>
            <a:gd name="adj1" fmla="val 60000"/>
            <a:gd name="adj2" fmla="val 50000"/>
          </a:avLst>
        </a:prstGeom>
        <a:solidFill>
          <a:schemeClr val="accent5"/>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161715" y="1219306"/>
        <a:ext cx="455179" cy="215686"/>
      </dsp:txXfrm>
    </dsp:sp>
    <dsp:sp modelId="{F517DDAE-77A5-3245-8B50-6FEDBA1B3CDA}">
      <dsp:nvSpPr>
        <dsp:cNvPr id="0" name=""/>
        <dsp:cNvSpPr/>
      </dsp:nvSpPr>
      <dsp:spPr>
        <a:xfrm>
          <a:off x="1724431" y="360808"/>
          <a:ext cx="1932682" cy="1932682"/>
        </a:xfrm>
        <a:prstGeom prst="ellipse">
          <a:avLst/>
        </a:prstGeom>
        <a:solidFill>
          <a:srgbClr val="22889E"/>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Capacity</a:t>
          </a:r>
          <a:endParaRPr lang="en-US" sz="2900" kern="1200" dirty="0"/>
        </a:p>
      </dsp:txBody>
      <dsp:txXfrm>
        <a:off x="2007466" y="643843"/>
        <a:ext cx="1366612" cy="136661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728721-9F62-A24C-86E8-D5A2B28CA313}" type="datetimeFigureOut">
              <a:rPr lang="en-US" smtClean="0"/>
              <a:t>8/14/2017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40E5C5-BF61-1243-A7D7-2B6A52B142D0}" type="slidenum">
              <a:rPr lang="en-US" smtClean="0"/>
              <a:t>‹#›</a:t>
            </a:fld>
            <a:endParaRPr lang="en-US"/>
          </a:p>
        </p:txBody>
      </p:sp>
    </p:spTree>
    <p:extLst>
      <p:ext uri="{BB962C8B-B14F-4D97-AF65-F5344CB8AC3E}">
        <p14:creationId xmlns:p14="http://schemas.microsoft.com/office/powerpoint/2010/main" val="1761027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302234-F2F1-304D-A129-E340F7960081}" type="datetimeFigureOut">
              <a:rPr lang="en-US" smtClean="0"/>
              <a:t>8/14/2017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78144-ED1D-5D42-8FFD-A633D03C6DAE}" type="slidenum">
              <a:rPr lang="en-US" smtClean="0"/>
              <a:t>‹#›</a:t>
            </a:fld>
            <a:endParaRPr lang="en-US"/>
          </a:p>
        </p:txBody>
      </p:sp>
    </p:spTree>
    <p:extLst>
      <p:ext uri="{BB962C8B-B14F-4D97-AF65-F5344CB8AC3E}">
        <p14:creationId xmlns:p14="http://schemas.microsoft.com/office/powerpoint/2010/main" val="32246007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25650" y="608013"/>
            <a:ext cx="2667000" cy="20002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01CC90-4FDB-4E0F-81A9-9DF9B4E8A2AA}" type="slidenum">
              <a:rPr lang="en-GB" smtClean="0"/>
              <a:pPr/>
              <a:t>2</a:t>
            </a:fld>
            <a:endParaRPr lang="en-GB"/>
          </a:p>
        </p:txBody>
      </p:sp>
    </p:spTree>
    <p:extLst>
      <p:ext uri="{BB962C8B-B14F-4D97-AF65-F5344CB8AC3E}">
        <p14:creationId xmlns:p14="http://schemas.microsoft.com/office/powerpoint/2010/main" val="1417944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84E9B-313D-B146-A278-D94BDE11969C}" type="slidenum">
              <a:rPr lang="en-US" smtClean="0"/>
              <a:t>12</a:t>
            </a:fld>
            <a:endParaRPr lang="en-US"/>
          </a:p>
        </p:txBody>
      </p:sp>
    </p:spTree>
    <p:extLst>
      <p:ext uri="{BB962C8B-B14F-4D97-AF65-F5344CB8AC3E}">
        <p14:creationId xmlns:p14="http://schemas.microsoft.com/office/powerpoint/2010/main" val="723123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GB" dirty="0"/>
          </a:p>
        </p:txBody>
      </p:sp>
      <p:sp>
        <p:nvSpPr>
          <p:cNvPr id="4" name="Slide Number Placeholder 3"/>
          <p:cNvSpPr>
            <a:spLocks noGrp="1"/>
          </p:cNvSpPr>
          <p:nvPr>
            <p:ph type="sldNum" sz="quarter" idx="10"/>
          </p:nvPr>
        </p:nvSpPr>
        <p:spPr/>
        <p:txBody>
          <a:bodyPr/>
          <a:lstStyle/>
          <a:p>
            <a:fld id="{1D01CC90-4FDB-4E0F-81A9-9DF9B4E8A2AA}" type="slidenum">
              <a:rPr lang="en-GB" smtClean="0"/>
              <a:pPr/>
              <a:t>13</a:t>
            </a:fld>
            <a:endParaRPr lang="en-GB"/>
          </a:p>
        </p:txBody>
      </p:sp>
    </p:spTree>
    <p:extLst>
      <p:ext uri="{BB962C8B-B14F-4D97-AF65-F5344CB8AC3E}">
        <p14:creationId xmlns:p14="http://schemas.microsoft.com/office/powerpoint/2010/main" val="781337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2175" y="560388"/>
            <a:ext cx="2454275" cy="18415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D01CC90-4FDB-4E0F-81A9-9DF9B4E8A2AA}" type="slidenum">
              <a:rPr lang="en-GB" smtClean="0"/>
              <a:pPr/>
              <a:t>14</a:t>
            </a:fld>
            <a:endParaRPr lang="en-GB"/>
          </a:p>
        </p:txBody>
      </p:sp>
    </p:spTree>
    <p:extLst>
      <p:ext uri="{BB962C8B-B14F-4D97-AF65-F5344CB8AC3E}">
        <p14:creationId xmlns:p14="http://schemas.microsoft.com/office/powerpoint/2010/main" val="1306679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FB571-FFCC-4C48-8EE3-4779B5392DA4}" type="slidenum">
              <a:rPr lang="en-US" smtClean="0"/>
              <a:t>15</a:t>
            </a:fld>
            <a:endParaRPr lang="en-US"/>
          </a:p>
        </p:txBody>
      </p:sp>
    </p:spTree>
    <p:extLst>
      <p:ext uri="{BB962C8B-B14F-4D97-AF65-F5344CB8AC3E}">
        <p14:creationId xmlns:p14="http://schemas.microsoft.com/office/powerpoint/2010/main" val="363113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Newcastle:</a:t>
            </a:r>
            <a:r>
              <a:rPr lang="en-US" baseline="0" dirty="0" smtClean="0"/>
              <a:t> 91 year old ma</a:t>
            </a:r>
          </a:p>
          <a:p>
            <a:pPr marL="171450" indent="-171450">
              <a:buFont typeface="Arial"/>
              <a:buChar char="•"/>
            </a:pPr>
            <a:r>
              <a:rPr lang="en-US" baseline="0" dirty="0" smtClean="0"/>
              <a:t>Died of bronchopneumonia caused by pressure sores and colorectal </a:t>
            </a:r>
            <a:r>
              <a:rPr lang="en-US" baseline="0" dirty="0" err="1" smtClean="0"/>
              <a:t>abcesses</a:t>
            </a:r>
            <a:endParaRPr lang="en-US" baseline="0" dirty="0" smtClean="0"/>
          </a:p>
          <a:p>
            <a:pPr marL="171450" indent="-171450">
              <a:buFont typeface="Arial"/>
              <a:buChar char="•"/>
            </a:pPr>
            <a:r>
              <a:rPr lang="en-US" baseline="0" dirty="0" smtClean="0"/>
              <a:t>Supported by son, who had supported his refusal of services, to the point of seeking </a:t>
            </a:r>
            <a:r>
              <a:rPr lang="en-US" baseline="0" dirty="0" err="1" smtClean="0"/>
              <a:t>injuction</a:t>
            </a:r>
            <a:r>
              <a:rPr lang="en-US" baseline="0" dirty="0" smtClean="0"/>
              <a:t> against the LA</a:t>
            </a:r>
          </a:p>
          <a:p>
            <a:pPr marL="171450" indent="-171450">
              <a:buFont typeface="Arial"/>
              <a:buChar char="•"/>
            </a:pPr>
            <a:r>
              <a:rPr lang="en-US" baseline="0" dirty="0" smtClean="0"/>
              <a:t>LA over-reliant on son’s reassurance, lack of timely ‘strategic grip’</a:t>
            </a:r>
          </a:p>
          <a:p>
            <a:pPr marL="171450" indent="-171450">
              <a:buFont typeface="Arial"/>
              <a:buChar char="•"/>
            </a:pPr>
            <a:r>
              <a:rPr lang="en-US" baseline="0" dirty="0" smtClean="0"/>
              <a:t>After death son sentenced to 18 months imprisonment on conviction under s.44 MCA 2005</a:t>
            </a:r>
          </a:p>
          <a:p>
            <a:pPr marL="171450" indent="-171450">
              <a:buFont typeface="Arial"/>
              <a:buChar char="•"/>
            </a:pPr>
            <a:endParaRPr lang="en-US" baseline="0" dirty="0" smtClean="0"/>
          </a:p>
          <a:p>
            <a:pPr marL="0" indent="0">
              <a:buFont typeface="Arial"/>
              <a:buNone/>
            </a:pPr>
            <a:r>
              <a:rPr lang="en-US" baseline="0" dirty="0" smtClean="0"/>
              <a:t>Two cases of self-harm</a:t>
            </a:r>
          </a:p>
          <a:p>
            <a:pPr marL="171450" indent="-171450">
              <a:buFont typeface="Arial"/>
              <a:buChar char="•"/>
            </a:pPr>
            <a:r>
              <a:rPr lang="en-US" baseline="0" dirty="0" smtClean="0"/>
              <a:t>18 year old who killed herself</a:t>
            </a:r>
          </a:p>
          <a:p>
            <a:pPr marL="171450" indent="-171450">
              <a:buFont typeface="Arial"/>
              <a:buChar char="•"/>
            </a:pPr>
            <a:r>
              <a:rPr lang="en-US" baseline="0" dirty="0" smtClean="0"/>
              <a:t>45 year old who inflicted life-changing injury</a:t>
            </a:r>
          </a:p>
          <a:p>
            <a:pPr marL="171450" indent="-171450">
              <a:buFont typeface="Arial"/>
              <a:buChar char="•"/>
            </a:pPr>
            <a:r>
              <a:rPr lang="en-US" baseline="0" dirty="0" smtClean="0"/>
              <a:t>Both had difficult dynamic relationships with mother/community – not addressed</a:t>
            </a:r>
          </a:p>
          <a:p>
            <a:pPr marL="171450" indent="-171450">
              <a:buFont typeface="Arial"/>
              <a:buChar char="•"/>
            </a:pPr>
            <a:r>
              <a:rPr lang="en-US" baseline="0" dirty="0" smtClean="0"/>
              <a:t>Absence of joining up services (</a:t>
            </a:r>
            <a:r>
              <a:rPr lang="en-US" baseline="0" dirty="0" err="1" smtClean="0"/>
              <a:t>dom.ab</a:t>
            </a:r>
            <a:r>
              <a:rPr lang="en-US" baseline="0" dirty="0" smtClean="0"/>
              <a:t> + safeguarding + children’s services) + (police + mental health + adult social care)</a:t>
            </a:r>
          </a:p>
          <a:p>
            <a:pPr marL="171450" indent="-171450">
              <a:buFont typeface="Arial"/>
              <a:buChar char="•"/>
            </a:pPr>
            <a:endParaRPr lang="en-US" baseline="0" dirty="0" smtClean="0"/>
          </a:p>
          <a:p>
            <a:pPr marL="0" indent="0">
              <a:buFont typeface="Arial"/>
              <a:buNone/>
            </a:pPr>
            <a:r>
              <a:rPr lang="en-US" baseline="0" dirty="0" smtClean="0"/>
              <a:t>Glasgow, Ellen Ash</a:t>
            </a:r>
          </a:p>
          <a:p>
            <a:pPr marL="171450" indent="-171450">
              <a:buFont typeface="Arial"/>
              <a:buChar char="•"/>
            </a:pPr>
            <a:r>
              <a:rPr lang="en-US" baseline="0" dirty="0" smtClean="0"/>
              <a:t>Woman with </a:t>
            </a:r>
            <a:r>
              <a:rPr lang="en-US" baseline="0" dirty="0" err="1" smtClean="0"/>
              <a:t>Alzheimers</a:t>
            </a:r>
            <a:r>
              <a:rPr lang="en-US" baseline="0" dirty="0" smtClean="0"/>
              <a:t>, living with son, some periods in hospital</a:t>
            </a:r>
          </a:p>
          <a:p>
            <a:pPr marL="171450" indent="-171450">
              <a:buFont typeface="Arial"/>
              <a:buChar char="•"/>
            </a:pPr>
            <a:r>
              <a:rPr lang="en-US" baseline="0" dirty="0" smtClean="0"/>
              <a:t>Ambivalence from both – at times asked to go into residential care, then changed mind; at times said caring too much then changed mind; asked for care package to be varied in both directions – no attempt to get to grips with contradictions</a:t>
            </a:r>
          </a:p>
          <a:p>
            <a:pPr marL="171450" indent="-171450">
              <a:buFont typeface="Arial"/>
              <a:buChar char="•"/>
            </a:pPr>
            <a:r>
              <a:rPr lang="en-US" baseline="0" dirty="0" smtClean="0"/>
              <a:t>Son set fire to house and she died</a:t>
            </a:r>
          </a:p>
          <a:p>
            <a:endParaRPr lang="en-US" dirty="0"/>
          </a:p>
        </p:txBody>
      </p:sp>
      <p:sp>
        <p:nvSpPr>
          <p:cNvPr id="4" name="Slide Number Placeholder 3"/>
          <p:cNvSpPr>
            <a:spLocks noGrp="1"/>
          </p:cNvSpPr>
          <p:nvPr>
            <p:ph type="sldNum" sz="quarter" idx="10"/>
          </p:nvPr>
        </p:nvSpPr>
        <p:spPr/>
        <p:txBody>
          <a:bodyPr/>
          <a:lstStyle/>
          <a:p>
            <a:fld id="{9AF84E9B-313D-B146-A278-D94BDE11969C}" type="slidenum">
              <a:rPr lang="en-US" smtClean="0"/>
              <a:t>24</a:t>
            </a:fld>
            <a:endParaRPr lang="en-US"/>
          </a:p>
        </p:txBody>
      </p:sp>
    </p:spTree>
    <p:extLst>
      <p:ext uri="{BB962C8B-B14F-4D97-AF65-F5344CB8AC3E}">
        <p14:creationId xmlns:p14="http://schemas.microsoft.com/office/powerpoint/2010/main" val="886779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CFB9EE-3168-6F40-8FFA-F4393C7E0259}" type="slidenum">
              <a:rPr lang="en-US" smtClean="0"/>
              <a:t>31</a:t>
            </a:fld>
            <a:endParaRPr lang="en-US"/>
          </a:p>
        </p:txBody>
      </p:sp>
    </p:spTree>
    <p:extLst>
      <p:ext uri="{BB962C8B-B14F-4D97-AF65-F5344CB8AC3E}">
        <p14:creationId xmlns:p14="http://schemas.microsoft.com/office/powerpoint/2010/main" val="2050849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F84E9B-313D-B146-A278-D94BDE11969C}" type="slidenum">
              <a:rPr lang="en-US" smtClean="0"/>
              <a:t>32</a:t>
            </a:fld>
            <a:endParaRPr lang="en-US"/>
          </a:p>
        </p:txBody>
      </p:sp>
    </p:spTree>
    <p:extLst>
      <p:ext uri="{BB962C8B-B14F-4D97-AF65-F5344CB8AC3E}">
        <p14:creationId xmlns:p14="http://schemas.microsoft.com/office/powerpoint/2010/main" val="1473651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25650" y="608013"/>
            <a:ext cx="2667000" cy="20002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CFB9EE-3168-6F40-8FFA-F4393C7E0259}" type="slidenum">
              <a:rPr lang="en-US" smtClean="0"/>
              <a:t>33</a:t>
            </a:fld>
            <a:endParaRPr lang="en-US"/>
          </a:p>
        </p:txBody>
      </p:sp>
    </p:spTree>
    <p:extLst>
      <p:ext uri="{BB962C8B-B14F-4D97-AF65-F5344CB8AC3E}">
        <p14:creationId xmlns:p14="http://schemas.microsoft.com/office/powerpoint/2010/main" val="2041466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84E9B-313D-B146-A278-D94BDE11969C}" type="slidenum">
              <a:rPr lang="en-US" smtClean="0"/>
              <a:t>34</a:t>
            </a:fld>
            <a:endParaRPr lang="en-US"/>
          </a:p>
        </p:txBody>
      </p:sp>
    </p:spTree>
    <p:extLst>
      <p:ext uri="{BB962C8B-B14F-4D97-AF65-F5344CB8AC3E}">
        <p14:creationId xmlns:p14="http://schemas.microsoft.com/office/powerpoint/2010/main" val="1297792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25650" y="608013"/>
            <a:ext cx="2667000" cy="20002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GB" dirty="0" smtClean="0"/>
              <a:t>www.ripfa.org.uk</a:t>
            </a:r>
            <a:endParaRPr lang="en-GB" dirty="0"/>
          </a:p>
        </p:txBody>
      </p:sp>
      <p:sp>
        <p:nvSpPr>
          <p:cNvPr id="5" name="Slide Number Placeholder 4"/>
          <p:cNvSpPr>
            <a:spLocks noGrp="1"/>
          </p:cNvSpPr>
          <p:nvPr>
            <p:ph type="sldNum" sz="quarter" idx="11"/>
          </p:nvPr>
        </p:nvSpPr>
        <p:spPr/>
        <p:txBody>
          <a:bodyPr/>
          <a:lstStyle/>
          <a:p>
            <a:fld id="{4EEF8D38-9D44-4FF1-AA6A-238654B4523E}" type="slidenum">
              <a:rPr lang="en-GB" smtClean="0"/>
              <a:pPr/>
              <a:t>35</a:t>
            </a:fld>
            <a:endParaRPr lang="en-GB" dirty="0"/>
          </a:p>
        </p:txBody>
      </p:sp>
    </p:spTree>
    <p:extLst>
      <p:ext uri="{BB962C8B-B14F-4D97-AF65-F5344CB8AC3E}">
        <p14:creationId xmlns:p14="http://schemas.microsoft.com/office/powerpoint/2010/main" val="1900088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E330F1-A501-2942-817E-D9FECFB92442}" type="slidenum">
              <a:rPr lang="en-US" smtClean="0"/>
              <a:t>3</a:t>
            </a:fld>
            <a:endParaRPr lang="en-US"/>
          </a:p>
        </p:txBody>
      </p:sp>
    </p:spTree>
    <p:extLst>
      <p:ext uri="{BB962C8B-B14F-4D97-AF65-F5344CB8AC3E}">
        <p14:creationId xmlns:p14="http://schemas.microsoft.com/office/powerpoint/2010/main" val="59510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25650" y="608013"/>
            <a:ext cx="2667000" cy="20002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GB" dirty="0" smtClean="0"/>
              <a:t>www.ripfa.org.uk</a:t>
            </a:r>
            <a:endParaRPr lang="en-GB" dirty="0"/>
          </a:p>
        </p:txBody>
      </p:sp>
      <p:sp>
        <p:nvSpPr>
          <p:cNvPr id="5" name="Slide Number Placeholder 4"/>
          <p:cNvSpPr>
            <a:spLocks noGrp="1"/>
          </p:cNvSpPr>
          <p:nvPr>
            <p:ph type="sldNum" sz="quarter" idx="11"/>
          </p:nvPr>
        </p:nvSpPr>
        <p:spPr/>
        <p:txBody>
          <a:bodyPr/>
          <a:lstStyle/>
          <a:p>
            <a:fld id="{4EEF8D38-9D44-4FF1-AA6A-238654B4523E}" type="slidenum">
              <a:rPr lang="en-GB" smtClean="0"/>
              <a:pPr/>
              <a:t>36</a:t>
            </a:fld>
            <a:endParaRPr lang="en-GB" dirty="0"/>
          </a:p>
        </p:txBody>
      </p:sp>
    </p:spTree>
    <p:extLst>
      <p:ext uri="{BB962C8B-B14F-4D97-AF65-F5344CB8AC3E}">
        <p14:creationId xmlns:p14="http://schemas.microsoft.com/office/powerpoint/2010/main" val="8155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01CC90-4FDB-4E0F-81A9-9DF9B4E8A2AA}" type="slidenum">
              <a:rPr lang="en-GB" smtClean="0"/>
              <a:pPr/>
              <a:t>37</a:t>
            </a:fld>
            <a:endParaRPr lang="en-GB"/>
          </a:p>
        </p:txBody>
      </p:sp>
    </p:spTree>
    <p:extLst>
      <p:ext uri="{BB962C8B-B14F-4D97-AF65-F5344CB8AC3E}">
        <p14:creationId xmlns:p14="http://schemas.microsoft.com/office/powerpoint/2010/main" val="1764345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84E9B-313D-B146-A278-D94BDE11969C}" type="slidenum">
              <a:rPr lang="en-US" smtClean="0"/>
              <a:t>38</a:t>
            </a:fld>
            <a:endParaRPr lang="en-US"/>
          </a:p>
        </p:txBody>
      </p:sp>
    </p:spTree>
    <p:extLst>
      <p:ext uri="{BB962C8B-B14F-4D97-AF65-F5344CB8AC3E}">
        <p14:creationId xmlns:p14="http://schemas.microsoft.com/office/powerpoint/2010/main" val="139015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CFB9EE-3168-6F40-8FFA-F4393C7E0259}" type="slidenum">
              <a:rPr lang="en-US" smtClean="0"/>
              <a:t>4</a:t>
            </a:fld>
            <a:endParaRPr lang="en-US"/>
          </a:p>
        </p:txBody>
      </p:sp>
    </p:spTree>
    <p:extLst>
      <p:ext uri="{BB962C8B-B14F-4D97-AF65-F5344CB8AC3E}">
        <p14:creationId xmlns:p14="http://schemas.microsoft.com/office/powerpoint/2010/main" val="4579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F84E9B-313D-B146-A278-D94BDE11969C}" type="slidenum">
              <a:rPr lang="en-US" smtClean="0"/>
              <a:t>5</a:t>
            </a:fld>
            <a:endParaRPr lang="en-US"/>
          </a:p>
        </p:txBody>
      </p:sp>
    </p:spTree>
    <p:extLst>
      <p:ext uri="{BB962C8B-B14F-4D97-AF65-F5344CB8AC3E}">
        <p14:creationId xmlns:p14="http://schemas.microsoft.com/office/powerpoint/2010/main" val="1675879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84E9B-313D-B146-A278-D94BDE11969C}" type="slidenum">
              <a:rPr lang="en-US" smtClean="0"/>
              <a:t>6</a:t>
            </a:fld>
            <a:endParaRPr lang="en-US"/>
          </a:p>
        </p:txBody>
      </p:sp>
    </p:spTree>
    <p:extLst>
      <p:ext uri="{BB962C8B-B14F-4D97-AF65-F5344CB8AC3E}">
        <p14:creationId xmlns:p14="http://schemas.microsoft.com/office/powerpoint/2010/main" val="107660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84E9B-313D-B146-A278-D94BDE11969C}" type="slidenum">
              <a:rPr lang="en-US" smtClean="0"/>
              <a:t>7</a:t>
            </a:fld>
            <a:endParaRPr lang="en-US"/>
          </a:p>
        </p:txBody>
      </p:sp>
    </p:spTree>
    <p:extLst>
      <p:ext uri="{BB962C8B-B14F-4D97-AF65-F5344CB8AC3E}">
        <p14:creationId xmlns:p14="http://schemas.microsoft.com/office/powerpoint/2010/main" val="734840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84E9B-313D-B146-A278-D94BDE11969C}" type="slidenum">
              <a:rPr lang="en-US" smtClean="0"/>
              <a:t>8</a:t>
            </a:fld>
            <a:endParaRPr lang="en-US"/>
          </a:p>
        </p:txBody>
      </p:sp>
    </p:spTree>
    <p:extLst>
      <p:ext uri="{BB962C8B-B14F-4D97-AF65-F5344CB8AC3E}">
        <p14:creationId xmlns:p14="http://schemas.microsoft.com/office/powerpoint/2010/main" val="1826592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EFB12C-4DCC-F447-959E-29BFCA067AAA}"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209757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9AF84E9B-313D-B146-A278-D94BDE11969C}" type="slidenum">
              <a:rPr lang="en-US" smtClean="0"/>
              <a:t>11</a:t>
            </a:fld>
            <a:endParaRPr lang="en-US"/>
          </a:p>
        </p:txBody>
      </p:sp>
    </p:spTree>
    <p:extLst>
      <p:ext uri="{BB962C8B-B14F-4D97-AF65-F5344CB8AC3E}">
        <p14:creationId xmlns:p14="http://schemas.microsoft.com/office/powerpoint/2010/main" val="327389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6C5678-EE20-4FA5-88E2-6E0BD67A2E26}" type="datetime1">
              <a:rPr lang="en-US" smtClean="0"/>
              <a:t>8/14/2017</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672896"/>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051B39-B140-43FE-96DB-472A2B59CE7C}" type="datetime1">
              <a:rPr lang="en-US" smtClean="0"/>
              <a:t>8/14/2017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03807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600BB2-27C5-458B-ABCE-839C88CF47CE}" type="datetime1">
              <a:rPr lang="en-US" smtClean="0"/>
              <a:t>8/14/2017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822486892"/>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t>8/14/2017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79618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8/14/2017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833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4CF3C7-6809-4F39-BD67-A75817BDDE0A}" type="datetime1">
              <a:rPr lang="en-US" smtClean="0"/>
              <a:t>8/14/2017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2312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EAEB24-CE78-465C-A726-91D0868FA48F}" type="datetime1">
              <a:rPr lang="en-US" smtClean="0"/>
              <a:t>8/14/2017</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066757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8/14/2017</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801212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AF628A-A867-4937-BBE5-207DB6F9C51A}" type="datetime1">
              <a:rPr lang="en-US" smtClean="0"/>
              <a:t>8/14/2017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2046058163"/>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18BBB94-68E6-4675-A946-F1C5994EDBD7}" type="datetime1">
              <a:rPr lang="en-US" smtClean="0"/>
              <a:t>8/14/2017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smtClean="0"/>
              <a:t>Footer Text</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A9B540C-44DA-4F69-89C9-7C84606640D3}" type="slidenum">
              <a:rPr lang="en-US" smtClean="0"/>
              <a:pPr/>
              <a:t>‹#›</a:t>
            </a:fld>
            <a:endParaRPr lang="en-US"/>
          </a:p>
        </p:txBody>
      </p:sp>
    </p:spTree>
    <p:extLst>
      <p:ext uri="{BB962C8B-B14F-4D97-AF65-F5344CB8AC3E}">
        <p14:creationId xmlns:p14="http://schemas.microsoft.com/office/powerpoint/2010/main" val="443906130"/>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8/14/2017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372137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0C4986D-6BE9-4264-908F-02DB36FD8D6C}" type="datetime1">
              <a:rPr lang="en-US" smtClean="0"/>
              <a:t>8/14/2017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Footer Text</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A9B540C-44DA-4F69-89C9-7C84606640D3}"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9252605"/>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4.tiff"/><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tiff"/></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4.xml.rels><?xml version="1.0" encoding="UTF-8" standalone="yes"?>
<Relationships xmlns="http://schemas.openxmlformats.org/package/2006/relationships"><Relationship Id="rId3" Type="http://schemas.openxmlformats.org/officeDocument/2006/relationships/image" Target="../media/image17.tif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0500"/>
            <a:ext cx="7543800" cy="2593975"/>
          </a:xfrm>
        </p:spPr>
        <p:txBody>
          <a:bodyPr>
            <a:normAutofit/>
          </a:bodyPr>
          <a:lstStyle/>
          <a:p>
            <a:r>
              <a:rPr lang="en-US" sz="4400" dirty="0" smtClean="0"/>
              <a:t>Effective work with adults who self-neglect: the evidence-base from research and reviews</a:t>
            </a:r>
            <a:endParaRPr lang="en-US" sz="4400" dirty="0"/>
          </a:p>
        </p:txBody>
      </p:sp>
      <p:sp>
        <p:nvSpPr>
          <p:cNvPr id="3" name="Subtitle 2"/>
          <p:cNvSpPr>
            <a:spLocks noGrp="1"/>
          </p:cNvSpPr>
          <p:nvPr>
            <p:ph type="subTitle" idx="1"/>
          </p:nvPr>
        </p:nvSpPr>
        <p:spPr/>
        <p:txBody>
          <a:bodyPr>
            <a:normAutofit fontScale="62500" lnSpcReduction="20000"/>
          </a:bodyPr>
          <a:lstStyle/>
          <a:p>
            <a:r>
              <a:rPr lang="en-US" dirty="0" smtClean="0"/>
              <a:t>Michael Preston-Shoot (researcher with Suzy Braye and David </a:t>
            </a:r>
            <a:r>
              <a:rPr lang="en-US" dirty="0" err="1" smtClean="0"/>
              <a:t>orr</a:t>
            </a:r>
            <a:r>
              <a:rPr lang="en-US" dirty="0" smtClean="0"/>
              <a:t>)</a:t>
            </a:r>
          </a:p>
          <a:p>
            <a:r>
              <a:rPr lang="en-US" dirty="0" smtClean="0"/>
              <a:t>BEXLEY</a:t>
            </a:r>
            <a:endParaRPr lang="en-US" dirty="0" smtClean="0"/>
          </a:p>
          <a:p>
            <a:r>
              <a:rPr lang="en-US" dirty="0" smtClean="0"/>
              <a:t>20</a:t>
            </a:r>
            <a:r>
              <a:rPr lang="en-US" baseline="30000" dirty="0" smtClean="0"/>
              <a:t>th</a:t>
            </a:r>
            <a:r>
              <a:rPr lang="en-US" dirty="0" smtClean="0"/>
              <a:t> SEPTEMBER</a:t>
            </a:r>
            <a:r>
              <a:rPr lang="en-US" dirty="0" smtClean="0"/>
              <a:t>  </a:t>
            </a:r>
            <a:r>
              <a:rPr lang="en-US" dirty="0" smtClean="0"/>
              <a:t>2017</a:t>
            </a:r>
            <a:endParaRPr lang="en-US" dirty="0"/>
          </a:p>
        </p:txBody>
      </p:sp>
    </p:spTree>
    <p:extLst>
      <p:ext uri="{BB962C8B-B14F-4D97-AF65-F5344CB8AC3E}">
        <p14:creationId xmlns:p14="http://schemas.microsoft.com/office/powerpoint/2010/main" val="680833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528" y="260648"/>
            <a:ext cx="9937104" cy="1143000"/>
          </a:xfrm>
        </p:spPr>
        <p:txBody>
          <a:bodyPr>
            <a:noAutofit/>
          </a:bodyPr>
          <a:lstStyle/>
          <a:p>
            <a:r>
              <a:rPr lang="en-GB" sz="4000" dirty="0" smtClean="0"/>
              <a:t>Why ‘choice’ and ‘control’ </a:t>
            </a:r>
            <a:br>
              <a:rPr lang="en-GB" sz="4000" dirty="0" smtClean="0"/>
            </a:br>
            <a:r>
              <a:rPr lang="en-GB" sz="4000" dirty="0" smtClean="0"/>
              <a:t>are not synonymous in self-neglect</a:t>
            </a:r>
            <a:endParaRPr lang="en-US" sz="4000" b="1" cap="small" dirty="0">
              <a:solidFill>
                <a:schemeClr val="tx1">
                  <a:lumMod val="65000"/>
                  <a:lumOff val="35000"/>
                </a:schemeClr>
              </a:solidFill>
              <a:latin typeface="Verdana" pitchFamily="34" charset="0"/>
              <a:ea typeface="Verdana" pitchFamily="34" charset="0"/>
              <a:cs typeface="Verdana" pitchFamily="34" charset="0"/>
            </a:endParaRPr>
          </a:p>
        </p:txBody>
      </p:sp>
      <p:sp>
        <p:nvSpPr>
          <p:cNvPr id="4" name="Rounded Rectangular Callout 3"/>
          <p:cNvSpPr/>
          <p:nvPr/>
        </p:nvSpPr>
        <p:spPr>
          <a:xfrm>
            <a:off x="457201" y="1587964"/>
            <a:ext cx="2946902" cy="1201616"/>
          </a:xfrm>
          <a:prstGeom prst="wedgeRoundRectCallout">
            <a:avLst>
              <a:gd name="adj1" fmla="val 37125"/>
              <a:gd name="adj2" fmla="val 60991"/>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prstClr val="black"/>
                </a:solidFill>
                <a:latin typeface="Arial" pitchFamily="34" charset="0"/>
                <a:cs typeface="Arial" pitchFamily="34" charset="0"/>
              </a:rPr>
              <a:t>“I wouldn’t say I’m losing the will to live, that’s a bit strong but … I don’t care. I just don’t care.”</a:t>
            </a:r>
          </a:p>
        </p:txBody>
      </p:sp>
      <p:sp>
        <p:nvSpPr>
          <p:cNvPr id="7" name="Rounded Rectangular Callout 6"/>
          <p:cNvSpPr/>
          <p:nvPr/>
        </p:nvSpPr>
        <p:spPr>
          <a:xfrm>
            <a:off x="3484076" y="1577402"/>
            <a:ext cx="2799029" cy="1212178"/>
          </a:xfrm>
          <a:prstGeom prst="wedgeRoundRectCallout">
            <a:avLst>
              <a:gd name="adj1" fmla="val 38114"/>
              <a:gd name="adj2" fmla="val 64941"/>
              <a:gd name="adj3" fmla="val 16667"/>
            </a:avLst>
          </a:prstGeom>
          <a:solidFill>
            <a:srgbClr val="AAEB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prstClr val="black"/>
                </a:solidFill>
                <a:latin typeface="Arial" pitchFamily="34" charset="0"/>
                <a:cs typeface="Arial" pitchFamily="34" charset="0"/>
              </a:rPr>
              <a:t>“Well I don’t know to be honest. Suddenly one day you think, ‘What am I doing here?’ ”</a:t>
            </a:r>
          </a:p>
        </p:txBody>
      </p:sp>
      <p:sp>
        <p:nvSpPr>
          <p:cNvPr id="9" name="Rounded Rectangular Callout 8"/>
          <p:cNvSpPr/>
          <p:nvPr/>
        </p:nvSpPr>
        <p:spPr>
          <a:xfrm>
            <a:off x="3491880" y="3068960"/>
            <a:ext cx="2799029" cy="2880320"/>
          </a:xfrm>
          <a:prstGeom prst="wedgeRoundRectCallout">
            <a:avLst>
              <a:gd name="adj1" fmla="val 42076"/>
              <a:gd name="adj2" fmla="val 62500"/>
              <a:gd name="adj3" fmla="val 16667"/>
            </a:avLst>
          </a:prstGeom>
          <a:solidFill>
            <a:srgbClr val="AAEB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prstClr val="black"/>
                </a:solidFill>
                <a:latin typeface="Arial" pitchFamily="34" charset="0"/>
                <a:cs typeface="Arial" pitchFamily="34" charset="0"/>
              </a:rPr>
              <a:t>“I used to wake up in the morning and cry when I saw the sheer overwhelming state... My war experience in Eastern Europe was scary, but nothing compared to what I was experiencing here.”</a:t>
            </a:r>
            <a:endParaRPr lang="en-GB" i="1" dirty="0">
              <a:solidFill>
                <a:prstClr val="black"/>
              </a:solidFill>
              <a:latin typeface="Arial" pitchFamily="34" charset="0"/>
              <a:cs typeface="Arial" pitchFamily="34" charset="0"/>
            </a:endParaRPr>
          </a:p>
        </p:txBody>
      </p:sp>
      <p:sp>
        <p:nvSpPr>
          <p:cNvPr id="12" name="Rounded Rectangular Callout 11"/>
          <p:cNvSpPr/>
          <p:nvPr/>
        </p:nvSpPr>
        <p:spPr>
          <a:xfrm>
            <a:off x="6444208" y="2780928"/>
            <a:ext cx="2448272" cy="1153029"/>
          </a:xfrm>
          <a:prstGeom prst="wedgeRoundRectCallout">
            <a:avLst>
              <a:gd name="adj1" fmla="val 41524"/>
              <a:gd name="adj2" fmla="val 77446"/>
              <a:gd name="adj3" fmla="val 16667"/>
            </a:avLst>
          </a:prstGeom>
          <a:solidFill>
            <a:srgbClr val="4FD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prstClr val="black"/>
                </a:solidFill>
                <a:latin typeface="Arial" pitchFamily="34" charset="0"/>
                <a:cs typeface="Arial" pitchFamily="34" charset="0"/>
              </a:rPr>
              <a:t>“I put everyone else first – and that’s how the self-neglect started.”</a:t>
            </a:r>
          </a:p>
        </p:txBody>
      </p:sp>
      <p:sp>
        <p:nvSpPr>
          <p:cNvPr id="14" name="Rounded Rectangular Callout 13"/>
          <p:cNvSpPr/>
          <p:nvPr/>
        </p:nvSpPr>
        <p:spPr>
          <a:xfrm>
            <a:off x="456448" y="3106666"/>
            <a:ext cx="2946902" cy="1349864"/>
          </a:xfrm>
          <a:prstGeom prst="wedgeRoundRectCallout">
            <a:avLst>
              <a:gd name="adj1" fmla="val 39382"/>
              <a:gd name="adj2" fmla="val 64440"/>
              <a:gd name="adj3" fmla="val 16667"/>
            </a:avLst>
          </a:prstGeom>
          <a:solidFill>
            <a:srgbClr val="4FD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prstClr val="black"/>
                </a:solidFill>
                <a:latin typeface="Arial" pitchFamily="34" charset="0"/>
                <a:cs typeface="Arial" pitchFamily="34" charset="0"/>
              </a:rPr>
              <a:t>“I got it in my head that I’m unimportant, so it doesn’t matter what I look like or what I smell like.”</a:t>
            </a:r>
          </a:p>
        </p:txBody>
      </p:sp>
      <p:sp>
        <p:nvSpPr>
          <p:cNvPr id="15" name="Rounded Rectangular Callout 14"/>
          <p:cNvSpPr/>
          <p:nvPr/>
        </p:nvSpPr>
        <p:spPr>
          <a:xfrm>
            <a:off x="6444208" y="1628800"/>
            <a:ext cx="2433873" cy="926418"/>
          </a:xfrm>
          <a:prstGeom prst="wedgeRoundRectCallout">
            <a:avLst>
              <a:gd name="adj1" fmla="val 39427"/>
              <a:gd name="adj2" fmla="val 61346"/>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prstClr val="black"/>
                </a:solidFill>
                <a:latin typeface="Arial" pitchFamily="34" charset="0"/>
                <a:cs typeface="Arial" pitchFamily="34" charset="0"/>
              </a:rPr>
              <a:t>“I can’t physically bend down and pick things up.”</a:t>
            </a:r>
          </a:p>
        </p:txBody>
      </p:sp>
      <p:sp>
        <p:nvSpPr>
          <p:cNvPr id="16" name="Rounded Rectangular Callout 15"/>
          <p:cNvSpPr/>
          <p:nvPr/>
        </p:nvSpPr>
        <p:spPr>
          <a:xfrm>
            <a:off x="420990" y="4857847"/>
            <a:ext cx="2946902" cy="1349864"/>
          </a:xfrm>
          <a:prstGeom prst="wedgeRoundRectCallout">
            <a:avLst>
              <a:gd name="adj1" fmla="val 39382"/>
              <a:gd name="adj2" fmla="val 64440"/>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prstClr val="black"/>
                </a:solidFill>
                <a:latin typeface="Arial" pitchFamily="34" charset="0"/>
                <a:cs typeface="Arial" pitchFamily="34" charset="0"/>
              </a:rPr>
              <a:t>“I wouldn’t say I let my standards slip; I didn’t have much standards</a:t>
            </a:r>
          </a:p>
          <a:p>
            <a:r>
              <a:rPr lang="en-GB" dirty="0">
                <a:solidFill>
                  <a:prstClr val="black"/>
                </a:solidFill>
                <a:latin typeface="Arial" pitchFamily="34" charset="0"/>
                <a:cs typeface="Arial" pitchFamily="34" charset="0"/>
              </a:rPr>
              <a:t>to start with.”</a:t>
            </a:r>
          </a:p>
        </p:txBody>
      </p:sp>
      <p:sp>
        <p:nvSpPr>
          <p:cNvPr id="17" name="Rounded Rectangular Callout 16"/>
          <p:cNvSpPr/>
          <p:nvPr/>
        </p:nvSpPr>
        <p:spPr>
          <a:xfrm>
            <a:off x="6444208" y="4365104"/>
            <a:ext cx="2433873" cy="2232248"/>
          </a:xfrm>
          <a:prstGeom prst="wedgeRoundRectCallout">
            <a:avLst>
              <a:gd name="adj1" fmla="val 39427"/>
              <a:gd name="adj2" fmla="val 61346"/>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prstClr val="black"/>
                </a:solidFill>
                <a:latin typeface="Arial" pitchFamily="34" charset="0"/>
                <a:cs typeface="Arial" pitchFamily="34" charset="0"/>
              </a:rPr>
              <a:t>“I always neglected my own feelings, for instance, and I didn’t address them ... I thought, ‘no, no, my feelings don’t come into it, she’s more important.”</a:t>
            </a:r>
          </a:p>
        </p:txBody>
      </p:sp>
    </p:spTree>
    <p:extLst>
      <p:ext uri="{BB962C8B-B14F-4D97-AF65-F5344CB8AC3E}">
        <p14:creationId xmlns:p14="http://schemas.microsoft.com/office/powerpoint/2010/main" val="3551657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069" y="320525"/>
            <a:ext cx="8229600" cy="895350"/>
          </a:xfrm>
        </p:spPr>
        <p:txBody>
          <a:bodyPr/>
          <a:lstStyle/>
          <a:p>
            <a:r>
              <a:rPr lang="en-US" dirty="0" smtClean="0">
                <a:solidFill>
                  <a:schemeClr val="tx1"/>
                </a:solidFill>
              </a:rPr>
              <a:t>A more nuanced approach</a:t>
            </a: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408675"/>
              </p:ext>
            </p:extLst>
          </p:nvPr>
        </p:nvGraphicFramePr>
        <p:xfrm>
          <a:off x="1558373" y="1789870"/>
          <a:ext cx="8229600" cy="3700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100138" y="5572125"/>
            <a:ext cx="7129462" cy="830997"/>
          </a:xfrm>
          <a:prstGeom prst="rect">
            <a:avLst/>
          </a:prstGeom>
          <a:noFill/>
        </p:spPr>
        <p:txBody>
          <a:bodyPr wrap="square" rtlCol="0">
            <a:spAutoFit/>
          </a:bodyPr>
          <a:lstStyle/>
          <a:p>
            <a:pPr algn="ctr"/>
            <a:r>
              <a:rPr lang="en-US" sz="2400" dirty="0" smtClean="0">
                <a:solidFill>
                  <a:schemeClr val="accent5"/>
                </a:solidFill>
              </a:rPr>
              <a:t>Autonomy does not mean abandonment</a:t>
            </a:r>
          </a:p>
          <a:p>
            <a:pPr algn="ctr"/>
            <a:r>
              <a:rPr lang="en-US" sz="2400" dirty="0" smtClean="0">
                <a:solidFill>
                  <a:schemeClr val="accent5"/>
                </a:solidFill>
              </a:rPr>
              <a:t>Protection entails proportionate risk reduction</a:t>
            </a:r>
            <a:endParaRPr lang="en-US" sz="2400" dirty="0">
              <a:solidFill>
                <a:schemeClr val="accent5"/>
              </a:solidFill>
            </a:endParaRPr>
          </a:p>
        </p:txBody>
      </p:sp>
      <p:sp>
        <p:nvSpPr>
          <p:cNvPr id="5" name="Content Placeholder 3"/>
          <p:cNvSpPr txBox="1">
            <a:spLocks/>
          </p:cNvSpPr>
          <p:nvPr/>
        </p:nvSpPr>
        <p:spPr>
          <a:xfrm>
            <a:off x="291548" y="2809462"/>
            <a:ext cx="2876653" cy="2003138"/>
          </a:xfrm>
          <a:prstGeom prst="wedgeRoundRectCallout">
            <a:avLst>
              <a:gd name="adj1" fmla="val 42076"/>
              <a:gd name="adj2" fmla="val 62500"/>
              <a:gd name="adj3" fmla="val 16667"/>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lt1"/>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lt1"/>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lt1"/>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lt1"/>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baseline="0">
                <a:solidFill>
                  <a:schemeClr val="lt1"/>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lt1"/>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lt1"/>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lt1"/>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lt1"/>
                </a:solidFill>
                <a:latin typeface="+mn-lt"/>
                <a:ea typeface="+mn-ea"/>
                <a:cs typeface="+mn-cs"/>
              </a:defRPr>
            </a:lvl9pPr>
          </a:lstStyle>
          <a:p>
            <a:pPr marL="0" indent="0" defTabSz="342900">
              <a:spcBef>
                <a:spcPct val="20000"/>
              </a:spcBef>
              <a:buClrTx/>
              <a:buSzTx/>
              <a:buFont typeface="Wingdings 2" pitchFamily="18" charset="2"/>
              <a:buNone/>
            </a:pPr>
            <a:r>
              <a:rPr lang="en-GB" sz="1800" dirty="0" smtClean="0">
                <a:solidFill>
                  <a:prstClr val="black"/>
                </a:solidFill>
                <a:ea typeface="Verdana" panose="020B0604030504040204" pitchFamily="34" charset="0"/>
                <a:cs typeface="Verdana" panose="020B0604030504040204" pitchFamily="34" charset="0"/>
              </a:rPr>
              <a:t>“Respecting lifestyle choice isn’t the problem; it's where people don't think they’re worth anything different, or they don’t know what the options are.”</a:t>
            </a:r>
            <a:endParaRPr lang="en-GB" sz="1800" dirty="0">
              <a:solidFill>
                <a:prstClr val="black"/>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7582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85" y="462236"/>
            <a:ext cx="8229600" cy="990600"/>
          </a:xfrm>
        </p:spPr>
        <p:txBody>
          <a:bodyPr>
            <a:normAutofit fontScale="90000"/>
          </a:bodyPr>
          <a:lstStyle/>
          <a:p>
            <a:pPr algn="l"/>
            <a:r>
              <a:rPr lang="en-US" sz="3600" dirty="0" smtClean="0">
                <a:solidFill>
                  <a:schemeClr val="tx1"/>
                </a:solidFill>
              </a:rPr>
              <a:t>A relational approach: ethical action situated within relationship</a:t>
            </a:r>
            <a:endParaRPr lang="en-US" sz="3600" dirty="0">
              <a:solidFill>
                <a:schemeClr val="tx1"/>
              </a:solidFill>
            </a:endParaRPr>
          </a:p>
        </p:txBody>
      </p:sp>
      <p:graphicFrame>
        <p:nvGraphicFramePr>
          <p:cNvPr id="4" name="Content Placeholder 3"/>
          <p:cNvGraphicFramePr>
            <a:graphicFrameLocks noGrp="1"/>
          </p:cNvGraphicFramePr>
          <p:nvPr>
            <p:ph idx="1"/>
            <p:extLst/>
          </p:nvPr>
        </p:nvGraphicFramePr>
        <p:xfrm>
          <a:off x="-68855" y="1682320"/>
          <a:ext cx="8042276"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ounded Rectangular Callout 9"/>
          <p:cNvSpPr/>
          <p:nvPr/>
        </p:nvSpPr>
        <p:spPr>
          <a:xfrm>
            <a:off x="5039367" y="5671537"/>
            <a:ext cx="3535180" cy="931612"/>
          </a:xfrm>
          <a:prstGeom prst="wedgeRoundRectCallout">
            <a:avLst>
              <a:gd name="adj1" fmla="val 39382"/>
              <a:gd name="adj2" fmla="val 64440"/>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rgbClr val="000000"/>
                </a:solidFill>
              </a:rPr>
              <a:t>With me if you’re too bossy, I will put my feet down and go like a stubborn mule; I will just sit and just </a:t>
            </a:r>
            <a:r>
              <a:rPr lang="en-GB" sz="1400" dirty="0" smtClean="0">
                <a:solidFill>
                  <a:srgbClr val="000000"/>
                </a:solidFill>
              </a:rPr>
              <a:t>fester.</a:t>
            </a:r>
            <a:endParaRPr lang="en-US" sz="1400" dirty="0">
              <a:solidFill>
                <a:srgbClr val="000000"/>
              </a:solidFill>
            </a:endParaRPr>
          </a:p>
        </p:txBody>
      </p:sp>
      <p:sp>
        <p:nvSpPr>
          <p:cNvPr id="11" name="Rounded Rectangular Callout 10"/>
          <p:cNvSpPr/>
          <p:nvPr/>
        </p:nvSpPr>
        <p:spPr>
          <a:xfrm>
            <a:off x="296385" y="5240056"/>
            <a:ext cx="3344282" cy="1015148"/>
          </a:xfrm>
          <a:prstGeom prst="wedgeRoundRectCallout">
            <a:avLst>
              <a:gd name="adj1" fmla="val 37125"/>
              <a:gd name="adj2" fmla="val 60991"/>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dirty="0" smtClean="0">
              <a:solidFill>
                <a:schemeClr val="tx1"/>
              </a:solidFill>
              <a:latin typeface="Arial" pitchFamily="34" charset="0"/>
              <a:cs typeface="Arial" pitchFamily="34" charset="0"/>
            </a:endParaRPr>
          </a:p>
          <a:p>
            <a:r>
              <a:rPr lang="en-GB" sz="1400" dirty="0" smtClean="0">
                <a:solidFill>
                  <a:schemeClr val="bg1"/>
                </a:solidFill>
                <a:latin typeface="Arial" pitchFamily="34" charset="0"/>
                <a:cs typeface="Arial" pitchFamily="34" charset="0"/>
              </a:rPr>
              <a:t>The idea </a:t>
            </a:r>
            <a:r>
              <a:rPr lang="en-GB" sz="1400" dirty="0">
                <a:solidFill>
                  <a:schemeClr val="bg1"/>
                </a:solidFill>
                <a:latin typeface="Arial" pitchFamily="34" charset="0"/>
                <a:cs typeface="Arial" pitchFamily="34" charset="0"/>
              </a:rPr>
              <a:t>is not to get too </a:t>
            </a:r>
            <a:r>
              <a:rPr lang="en-GB" sz="1400" dirty="0" smtClean="0">
                <a:solidFill>
                  <a:schemeClr val="bg1"/>
                </a:solidFill>
                <a:latin typeface="Arial" pitchFamily="34" charset="0"/>
                <a:cs typeface="Arial" pitchFamily="34" charset="0"/>
              </a:rPr>
              <a:t>pushy about it; people start getting panicky </a:t>
            </a:r>
            <a:r>
              <a:rPr lang="en-GB" sz="1400" dirty="0">
                <a:solidFill>
                  <a:schemeClr val="bg1"/>
                </a:solidFill>
                <a:latin typeface="Arial" pitchFamily="34" charset="0"/>
                <a:cs typeface="Arial" pitchFamily="34" charset="0"/>
              </a:rPr>
              <a:t>then, you know? ‘</a:t>
            </a:r>
            <a:r>
              <a:rPr lang="en-GB" sz="1400" dirty="0" smtClean="0">
                <a:solidFill>
                  <a:schemeClr val="bg1"/>
                </a:solidFill>
                <a:latin typeface="Arial" pitchFamily="34" charset="0"/>
                <a:cs typeface="Arial" pitchFamily="34" charset="0"/>
              </a:rPr>
              <a:t>You’re interfering </a:t>
            </a:r>
            <a:r>
              <a:rPr lang="en-GB" sz="1400" dirty="0">
                <a:solidFill>
                  <a:schemeClr val="bg1"/>
                </a:solidFill>
                <a:latin typeface="Arial" pitchFamily="34" charset="0"/>
                <a:cs typeface="Arial" pitchFamily="34" charset="0"/>
              </a:rPr>
              <a:t>in my life,’ that </a:t>
            </a:r>
            <a:r>
              <a:rPr lang="en-GB" sz="1400" dirty="0" err="1">
                <a:solidFill>
                  <a:schemeClr val="bg1"/>
                </a:solidFill>
                <a:latin typeface="Arial" pitchFamily="34" charset="0"/>
                <a:cs typeface="Arial" pitchFamily="34" charset="0"/>
              </a:rPr>
              <a:t>kinda</a:t>
            </a:r>
            <a:r>
              <a:rPr lang="en-GB" sz="1400" dirty="0">
                <a:solidFill>
                  <a:schemeClr val="bg1"/>
                </a:solidFill>
                <a:latin typeface="Arial" pitchFamily="34" charset="0"/>
                <a:cs typeface="Arial" pitchFamily="34" charset="0"/>
              </a:rPr>
              <a:t> thing</a:t>
            </a:r>
            <a:r>
              <a:rPr lang="en-GB" sz="1400" dirty="0" smtClean="0">
                <a:solidFill>
                  <a:schemeClr val="bg1"/>
                </a:solidFill>
                <a:latin typeface="Arial" pitchFamily="34" charset="0"/>
                <a:cs typeface="Arial" pitchFamily="34" charset="0"/>
              </a:rPr>
              <a:t>.</a:t>
            </a:r>
          </a:p>
          <a:p>
            <a:endParaRPr lang="en-GB" sz="1400" dirty="0">
              <a:solidFill>
                <a:schemeClr val="tx1"/>
              </a:solidFill>
              <a:latin typeface="Arial" pitchFamily="34" charset="0"/>
              <a:cs typeface="Arial" pitchFamily="34" charset="0"/>
            </a:endParaRPr>
          </a:p>
        </p:txBody>
      </p:sp>
      <p:sp>
        <p:nvSpPr>
          <p:cNvPr id="12" name="Rounded Rectangular Callout 11"/>
          <p:cNvSpPr/>
          <p:nvPr/>
        </p:nvSpPr>
        <p:spPr>
          <a:xfrm>
            <a:off x="6653748" y="3795889"/>
            <a:ext cx="2381062" cy="1636889"/>
          </a:xfrm>
          <a:prstGeom prst="wedgeRoundRectCallout">
            <a:avLst>
              <a:gd name="adj1" fmla="val 38114"/>
              <a:gd name="adj2" fmla="val 64941"/>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1"/>
                </a:solidFill>
                <a:latin typeface="Arial" pitchFamily="34" charset="0"/>
                <a:cs typeface="Arial" pitchFamily="34" charset="0"/>
              </a:rPr>
              <a:t>He’s </a:t>
            </a:r>
            <a:r>
              <a:rPr lang="en-GB" sz="1400" dirty="0">
                <a:solidFill>
                  <a:schemeClr val="tx1"/>
                </a:solidFill>
                <a:latin typeface="Arial" pitchFamily="34" charset="0"/>
                <a:cs typeface="Arial" pitchFamily="34" charset="0"/>
              </a:rPr>
              <a:t>down to earth, he doesn’t beat around the bush. If there </a:t>
            </a:r>
            <a:r>
              <a:rPr lang="en-GB" sz="1400" dirty="0" smtClean="0">
                <a:solidFill>
                  <a:schemeClr val="tx1"/>
                </a:solidFill>
                <a:latin typeface="Arial" pitchFamily="34" charset="0"/>
                <a:cs typeface="Arial" pitchFamily="34" charset="0"/>
              </a:rPr>
              <a:t>is something </a:t>
            </a:r>
            <a:r>
              <a:rPr lang="en-GB" sz="1400" dirty="0">
                <a:solidFill>
                  <a:schemeClr val="tx1"/>
                </a:solidFill>
                <a:latin typeface="Arial" pitchFamily="34" charset="0"/>
                <a:cs typeface="Arial" pitchFamily="34" charset="0"/>
              </a:rPr>
              <a:t>wrong he will tell </a:t>
            </a:r>
            <a:r>
              <a:rPr lang="en-GB" sz="1400" dirty="0" smtClean="0">
                <a:solidFill>
                  <a:schemeClr val="tx1"/>
                </a:solidFill>
                <a:latin typeface="Arial" pitchFamily="34" charset="0"/>
                <a:cs typeface="Arial" pitchFamily="34" charset="0"/>
              </a:rPr>
              <a:t>you. If </a:t>
            </a:r>
            <a:r>
              <a:rPr lang="en-GB" sz="1400" dirty="0">
                <a:solidFill>
                  <a:schemeClr val="tx1"/>
                </a:solidFill>
                <a:latin typeface="Arial" pitchFamily="34" charset="0"/>
                <a:cs typeface="Arial" pitchFamily="34" charset="0"/>
              </a:rPr>
              <a:t>he thinks you need to get this sorted, he will tell </a:t>
            </a:r>
            <a:r>
              <a:rPr lang="en-GB" sz="1400" dirty="0" smtClean="0">
                <a:solidFill>
                  <a:schemeClr val="tx1"/>
                </a:solidFill>
                <a:latin typeface="Arial" pitchFamily="34" charset="0"/>
                <a:cs typeface="Arial" pitchFamily="34" charset="0"/>
              </a:rPr>
              <a:t>you.</a:t>
            </a:r>
            <a:endParaRPr lang="en-GB" sz="1400" dirty="0">
              <a:solidFill>
                <a:schemeClr val="tx1"/>
              </a:solidFill>
              <a:latin typeface="Arial" pitchFamily="34" charset="0"/>
              <a:cs typeface="Arial" pitchFamily="34" charset="0"/>
            </a:endParaRPr>
          </a:p>
        </p:txBody>
      </p:sp>
      <p:sp>
        <p:nvSpPr>
          <p:cNvPr id="13" name="Rounded Rectangular Callout 12"/>
          <p:cNvSpPr/>
          <p:nvPr/>
        </p:nvSpPr>
        <p:spPr>
          <a:xfrm>
            <a:off x="6320485" y="1324187"/>
            <a:ext cx="2537935" cy="970263"/>
          </a:xfrm>
          <a:prstGeom prst="wedgeRoundRectCallout">
            <a:avLst>
              <a:gd name="adj1" fmla="val 40915"/>
              <a:gd name="adj2" fmla="val 67564"/>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1"/>
                </a:solidFill>
                <a:latin typeface="Arial" pitchFamily="34" charset="0"/>
                <a:cs typeface="Arial" pitchFamily="34" charset="0"/>
              </a:rPr>
              <a:t>She got </a:t>
            </a:r>
            <a:r>
              <a:rPr lang="en-GB" sz="1400" dirty="0">
                <a:solidFill>
                  <a:schemeClr val="tx1"/>
                </a:solidFill>
                <a:latin typeface="Arial" pitchFamily="34" charset="0"/>
                <a:cs typeface="Arial" pitchFamily="34" charset="0"/>
              </a:rPr>
              <a:t>it into my head that </a:t>
            </a:r>
            <a:r>
              <a:rPr lang="en-GB" sz="1400" dirty="0" smtClean="0">
                <a:solidFill>
                  <a:schemeClr val="tx1"/>
                </a:solidFill>
                <a:latin typeface="Arial" pitchFamily="34" charset="0"/>
                <a:cs typeface="Arial" pitchFamily="34" charset="0"/>
              </a:rPr>
              <a:t>I am </a:t>
            </a:r>
            <a:r>
              <a:rPr lang="en-GB" sz="1400" dirty="0">
                <a:solidFill>
                  <a:schemeClr val="tx1"/>
                </a:solidFill>
                <a:latin typeface="Arial" pitchFamily="34" charset="0"/>
                <a:cs typeface="Arial" pitchFamily="34" charset="0"/>
              </a:rPr>
              <a:t>important, that I am on this earth for a </a:t>
            </a:r>
            <a:r>
              <a:rPr lang="en-GB" sz="1400" dirty="0" smtClean="0">
                <a:solidFill>
                  <a:schemeClr val="tx1"/>
                </a:solidFill>
                <a:latin typeface="Arial" pitchFamily="34" charset="0"/>
                <a:cs typeface="Arial" pitchFamily="34" charset="0"/>
              </a:rPr>
              <a:t>reason.</a:t>
            </a:r>
            <a:endParaRPr lang="en-GB" sz="1400" i="1" dirty="0">
              <a:solidFill>
                <a:schemeClr val="tx1"/>
              </a:solidFill>
              <a:latin typeface="Arial" pitchFamily="34" charset="0"/>
              <a:cs typeface="Arial" pitchFamily="34" charset="0"/>
            </a:endParaRPr>
          </a:p>
        </p:txBody>
      </p:sp>
      <p:sp>
        <p:nvSpPr>
          <p:cNvPr id="14" name="Rounded Rectangular Callout 13"/>
          <p:cNvSpPr/>
          <p:nvPr/>
        </p:nvSpPr>
        <p:spPr>
          <a:xfrm>
            <a:off x="6653748" y="2571545"/>
            <a:ext cx="2381062" cy="844999"/>
          </a:xfrm>
          <a:prstGeom prst="wedgeRoundRectCallout">
            <a:avLst>
              <a:gd name="adj1" fmla="val 41524"/>
              <a:gd name="adj2" fmla="val 77446"/>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bg1"/>
                </a:solidFill>
                <a:latin typeface="Arial" pitchFamily="34" charset="0"/>
                <a:cs typeface="Arial" pitchFamily="34" charset="0"/>
              </a:rPr>
              <a:t>He has been human, that’s the word I can use; he has been human.</a:t>
            </a:r>
            <a:endParaRPr lang="en-GB" sz="1400" dirty="0">
              <a:solidFill>
                <a:schemeClr val="bg1"/>
              </a:solidFill>
              <a:latin typeface="Arial" pitchFamily="34" charset="0"/>
              <a:cs typeface="Arial" pitchFamily="34" charset="0"/>
            </a:endParaRPr>
          </a:p>
        </p:txBody>
      </p:sp>
      <p:sp>
        <p:nvSpPr>
          <p:cNvPr id="9" name="Rounded Rectangular Callout 8"/>
          <p:cNvSpPr/>
          <p:nvPr/>
        </p:nvSpPr>
        <p:spPr>
          <a:xfrm>
            <a:off x="296385" y="1915682"/>
            <a:ext cx="2836904" cy="1311725"/>
          </a:xfrm>
          <a:prstGeom prst="wedgeRoundRectCallout">
            <a:avLst>
              <a:gd name="adj1" fmla="val 39382"/>
              <a:gd name="adj2" fmla="val 64440"/>
              <a:gd name="adj3" fmla="val 16667"/>
            </a:avLst>
          </a:prstGeom>
          <a:solidFill>
            <a:srgbClr val="4FD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1"/>
                </a:solidFill>
                <a:latin typeface="Arial" pitchFamily="34" charset="0"/>
                <a:cs typeface="Arial" pitchFamily="34" charset="0"/>
              </a:rPr>
              <a:t>They </a:t>
            </a:r>
            <a:r>
              <a:rPr lang="en-GB" sz="1400" dirty="0">
                <a:solidFill>
                  <a:schemeClr val="tx1"/>
                </a:solidFill>
                <a:latin typeface="Arial" pitchFamily="34" charset="0"/>
                <a:cs typeface="Arial" pitchFamily="34" charset="0"/>
              </a:rPr>
              <a:t>all said, ‘we’re not here </a:t>
            </a:r>
            <a:r>
              <a:rPr lang="en-GB" sz="1400" dirty="0" smtClean="0">
                <a:solidFill>
                  <a:schemeClr val="tx1"/>
                </a:solidFill>
                <a:latin typeface="Arial" pitchFamily="34" charset="0"/>
                <a:cs typeface="Arial" pitchFamily="34" charset="0"/>
              </a:rPr>
              <a:t>to condemn </a:t>
            </a:r>
            <a:r>
              <a:rPr lang="en-GB" sz="1400" dirty="0">
                <a:solidFill>
                  <a:schemeClr val="tx1"/>
                </a:solidFill>
                <a:latin typeface="Arial" pitchFamily="34" charset="0"/>
                <a:cs typeface="Arial" pitchFamily="34" charset="0"/>
              </a:rPr>
              <a:t>you, we’re here to help you’ and I couldn’t believe it. </a:t>
            </a:r>
            <a:r>
              <a:rPr lang="en-GB" sz="1400" dirty="0" smtClean="0">
                <a:solidFill>
                  <a:schemeClr val="tx1"/>
                </a:solidFill>
                <a:latin typeface="Arial" pitchFamily="34" charset="0"/>
                <a:cs typeface="Arial" pitchFamily="34" charset="0"/>
              </a:rPr>
              <a:t>I thought </a:t>
            </a:r>
            <a:r>
              <a:rPr lang="en-GB" sz="1400" dirty="0">
                <a:solidFill>
                  <a:schemeClr val="tx1"/>
                </a:solidFill>
                <a:latin typeface="Arial" pitchFamily="34" charset="0"/>
                <a:cs typeface="Arial" pitchFamily="34" charset="0"/>
              </a:rPr>
              <a:t>I was going to get an enormous </a:t>
            </a:r>
            <a:r>
              <a:rPr lang="en-GB" sz="1400" dirty="0" err="1">
                <a:solidFill>
                  <a:schemeClr val="tx1"/>
                </a:solidFill>
                <a:latin typeface="Arial" pitchFamily="34" charset="0"/>
                <a:cs typeface="Arial" pitchFamily="34" charset="0"/>
              </a:rPr>
              <a:t>bollocking</a:t>
            </a:r>
            <a:r>
              <a:rPr lang="en-GB" sz="1400" dirty="0" smtClean="0">
                <a:solidFill>
                  <a:schemeClr val="tx1"/>
                </a:solidFill>
                <a:latin typeface="Arial" pitchFamily="34" charset="0"/>
                <a:cs typeface="Arial" pitchFamily="34" charset="0"/>
              </a:rPr>
              <a:t>.</a:t>
            </a:r>
            <a:endParaRPr lang="en-GB" sz="1400" dirty="0">
              <a:solidFill>
                <a:schemeClr val="tx1"/>
              </a:solidFill>
              <a:latin typeface="Arial" pitchFamily="34" charset="0"/>
              <a:cs typeface="Arial" pitchFamily="34" charset="0"/>
            </a:endParaRPr>
          </a:p>
        </p:txBody>
      </p:sp>
      <p:sp>
        <p:nvSpPr>
          <p:cNvPr id="15" name="Rounded Rectangular Callout 14"/>
          <p:cNvSpPr/>
          <p:nvPr/>
        </p:nvSpPr>
        <p:spPr>
          <a:xfrm>
            <a:off x="79672" y="3569584"/>
            <a:ext cx="3053617" cy="1440988"/>
          </a:xfrm>
          <a:prstGeom prst="wedgeRoundRectCallout">
            <a:avLst>
              <a:gd name="adj1" fmla="val 42076"/>
              <a:gd name="adj2" fmla="val 62500"/>
              <a:gd name="adj3" fmla="val 16667"/>
            </a:avLst>
          </a:prstGeom>
          <a:solidFill>
            <a:srgbClr val="AAEB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1"/>
                </a:solidFill>
                <a:latin typeface="Arial" pitchFamily="34" charset="0"/>
                <a:cs typeface="Arial" pitchFamily="34" charset="0"/>
              </a:rPr>
              <a:t>“Tenancy </a:t>
            </a:r>
            <a:r>
              <a:rPr lang="en-GB" sz="1400" dirty="0">
                <a:solidFill>
                  <a:schemeClr val="tx1"/>
                </a:solidFill>
                <a:latin typeface="Arial" pitchFamily="34" charset="0"/>
                <a:cs typeface="Arial" pitchFamily="34" charset="0"/>
              </a:rPr>
              <a:t>support </a:t>
            </a:r>
            <a:r>
              <a:rPr lang="en-GB" sz="1400" dirty="0" smtClean="0">
                <a:solidFill>
                  <a:schemeClr val="tx1"/>
                </a:solidFill>
                <a:latin typeface="Arial" pitchFamily="34" charset="0"/>
                <a:cs typeface="Arial" pitchFamily="34" charset="0"/>
              </a:rPr>
              <a:t>… weren’t helping</a:t>
            </a:r>
            <a:r>
              <a:rPr lang="en-GB" sz="1400" dirty="0">
                <a:solidFill>
                  <a:schemeClr val="tx1"/>
                </a:solidFill>
                <a:latin typeface="Arial" pitchFamily="34" charset="0"/>
                <a:cs typeface="Arial" pitchFamily="34" charset="0"/>
              </a:rPr>
              <a:t> </a:t>
            </a:r>
            <a:r>
              <a:rPr lang="en-GB" sz="1400" dirty="0" smtClean="0">
                <a:solidFill>
                  <a:schemeClr val="tx1"/>
                </a:solidFill>
                <a:latin typeface="Arial" pitchFamily="34" charset="0"/>
                <a:cs typeface="Arial" pitchFamily="34" charset="0"/>
              </a:rPr>
              <a:t>… </a:t>
            </a:r>
            <a:r>
              <a:rPr lang="en-GB" sz="1400" dirty="0">
                <a:solidFill>
                  <a:schemeClr val="tx1"/>
                </a:solidFill>
                <a:latin typeface="Arial" pitchFamily="34" charset="0"/>
                <a:cs typeface="Arial" pitchFamily="34" charset="0"/>
              </a:rPr>
              <a:t>just leaving it for me to do. Whereas when </a:t>
            </a:r>
            <a:r>
              <a:rPr lang="en-GB" sz="1400" i="1" dirty="0" smtClean="0">
                <a:solidFill>
                  <a:schemeClr val="tx1"/>
                </a:solidFill>
                <a:latin typeface="Arial" pitchFamily="34" charset="0"/>
                <a:cs typeface="Arial" pitchFamily="34" charset="0"/>
              </a:rPr>
              <a:t>x</a:t>
            </a:r>
            <a:r>
              <a:rPr lang="en-GB" sz="1400" dirty="0" smtClean="0">
                <a:solidFill>
                  <a:schemeClr val="tx1"/>
                </a:solidFill>
                <a:latin typeface="Arial" pitchFamily="34" charset="0"/>
                <a:cs typeface="Arial" pitchFamily="34" charset="0"/>
              </a:rPr>
              <a:t> came</a:t>
            </a:r>
            <a:r>
              <a:rPr lang="en-GB" sz="1400" dirty="0">
                <a:solidFill>
                  <a:schemeClr val="tx1"/>
                </a:solidFill>
                <a:latin typeface="Arial" pitchFamily="34" charset="0"/>
                <a:cs typeface="Arial" pitchFamily="34" charset="0"/>
              </a:rPr>
              <a:t>, </a:t>
            </a:r>
            <a:r>
              <a:rPr lang="en-GB" sz="1400" dirty="0" smtClean="0">
                <a:solidFill>
                  <a:schemeClr val="tx1"/>
                </a:solidFill>
                <a:latin typeface="Arial" pitchFamily="34" charset="0"/>
                <a:cs typeface="Arial" pitchFamily="34" charset="0"/>
              </a:rPr>
              <a:t>they were </a:t>
            </a:r>
            <a:r>
              <a:rPr lang="en-GB" sz="1400" dirty="0">
                <a:solidFill>
                  <a:schemeClr val="tx1"/>
                </a:solidFill>
                <a:latin typeface="Arial" pitchFamily="34" charset="0"/>
                <a:cs typeface="Arial" pitchFamily="34" charset="0"/>
              </a:rPr>
              <a:t>sort of hands </a:t>
            </a:r>
            <a:r>
              <a:rPr lang="en-GB" sz="1400" dirty="0" smtClean="0">
                <a:solidFill>
                  <a:schemeClr val="tx1"/>
                </a:solidFill>
                <a:latin typeface="Arial" pitchFamily="34" charset="0"/>
                <a:cs typeface="Arial" pitchFamily="34" charset="0"/>
              </a:rPr>
              <a:t>on: </a:t>
            </a:r>
            <a:r>
              <a:rPr lang="en-GB" sz="1400" dirty="0">
                <a:solidFill>
                  <a:schemeClr val="tx1"/>
                </a:solidFill>
                <a:latin typeface="Arial" pitchFamily="34" charset="0"/>
                <a:cs typeface="Arial" pitchFamily="34" charset="0"/>
              </a:rPr>
              <a:t>‘</a:t>
            </a:r>
            <a:r>
              <a:rPr lang="en-GB" sz="1400" i="1" dirty="0">
                <a:solidFill>
                  <a:schemeClr val="tx1"/>
                </a:solidFill>
                <a:latin typeface="Arial" pitchFamily="34" charset="0"/>
                <a:cs typeface="Arial" pitchFamily="34" charset="0"/>
              </a:rPr>
              <a:t>Bumph! We’ve got to do this</a:t>
            </a:r>
            <a:r>
              <a:rPr lang="en-GB" sz="1400" dirty="0">
                <a:solidFill>
                  <a:schemeClr val="tx1"/>
                </a:solidFill>
                <a:latin typeface="Arial" pitchFamily="34" charset="0"/>
                <a:cs typeface="Arial" pitchFamily="34" charset="0"/>
              </a:rPr>
              <a:t>’ </a:t>
            </a:r>
            <a:r>
              <a:rPr lang="en-GB" sz="1400" dirty="0" smtClean="0">
                <a:solidFill>
                  <a:schemeClr val="tx1"/>
                </a:solidFill>
                <a:latin typeface="Arial" pitchFamily="34" charset="0"/>
                <a:cs typeface="Arial" pitchFamily="34" charset="0"/>
              </a:rPr>
              <a:t>… </a:t>
            </a:r>
            <a:r>
              <a:rPr lang="en-GB" sz="1400" i="1" dirty="0" smtClean="0">
                <a:solidFill>
                  <a:schemeClr val="tx1"/>
                </a:solidFill>
                <a:latin typeface="Arial" pitchFamily="34" charset="0"/>
                <a:cs typeface="Arial" pitchFamily="34" charset="0"/>
              </a:rPr>
              <a:t>shall </a:t>
            </a:r>
            <a:r>
              <a:rPr lang="en-GB" sz="1400" i="1" dirty="0">
                <a:solidFill>
                  <a:schemeClr val="tx1"/>
                </a:solidFill>
                <a:latin typeface="Arial" pitchFamily="34" charset="0"/>
                <a:cs typeface="Arial" pitchFamily="34" charset="0"/>
              </a:rPr>
              <a:t>we </a:t>
            </a:r>
            <a:r>
              <a:rPr lang="en-GB" sz="1400" i="1" dirty="0" smtClean="0">
                <a:solidFill>
                  <a:schemeClr val="tx1"/>
                </a:solidFill>
                <a:latin typeface="Arial" pitchFamily="34" charset="0"/>
                <a:cs typeface="Arial" pitchFamily="34" charset="0"/>
              </a:rPr>
              <a:t>start cleaning </a:t>
            </a:r>
            <a:r>
              <a:rPr lang="en-GB" sz="1400" i="1" dirty="0">
                <a:solidFill>
                  <a:schemeClr val="tx1"/>
                </a:solidFill>
                <a:latin typeface="Arial" pitchFamily="34" charset="0"/>
                <a:cs typeface="Arial" pitchFamily="34" charset="0"/>
              </a:rPr>
              <a:t>up now?</a:t>
            </a:r>
            <a:r>
              <a:rPr lang="en-GB" sz="1400" i="1" dirty="0" smtClean="0">
                <a:solidFill>
                  <a:schemeClr val="tx1"/>
                </a:solidFill>
                <a:latin typeface="Arial" pitchFamily="34" charset="0"/>
                <a:cs typeface="Arial" pitchFamily="34" charset="0"/>
              </a:rPr>
              <a:t>’</a:t>
            </a:r>
            <a:endParaRPr lang="en-GB" sz="1400"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028233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404664"/>
            <a:ext cx="8568952" cy="1143000"/>
          </a:xfrm>
        </p:spPr>
        <p:txBody>
          <a:bodyPr>
            <a:noAutofit/>
          </a:bodyPr>
          <a:lstStyle/>
          <a:p>
            <a:r>
              <a:rPr lang="en-US" sz="3000" dirty="0" smtClean="0">
                <a:solidFill>
                  <a:schemeClr val="tx1"/>
                </a:solidFill>
              </a:rPr>
              <a:t>3. Mental capacity: affects perception of risk and intervention focus</a:t>
            </a:r>
            <a:endParaRPr lang="en-GB" sz="3000" dirty="0">
              <a:solidFill>
                <a:schemeClr val="tx1"/>
              </a:solidFill>
            </a:endParaRPr>
          </a:p>
        </p:txBody>
      </p:sp>
      <p:graphicFrame>
        <p:nvGraphicFramePr>
          <p:cNvPr id="5" name="Content Placeholder 4"/>
          <p:cNvGraphicFramePr>
            <a:graphicFrameLocks noGrp="1"/>
          </p:cNvGraphicFramePr>
          <p:nvPr>
            <p:ph idx="1"/>
            <p:extLst/>
          </p:nvPr>
        </p:nvGraphicFramePr>
        <p:xfrm>
          <a:off x="1066445" y="2211882"/>
          <a:ext cx="6768752"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3059832" y="1844824"/>
            <a:ext cx="2857520" cy="369332"/>
          </a:xfrm>
          <a:prstGeom prst="rect">
            <a:avLst/>
          </a:prstGeom>
          <a:noFill/>
        </p:spPr>
        <p:txBody>
          <a:bodyPr wrap="square" rtlCol="0">
            <a:spAutoFit/>
          </a:bodyPr>
          <a:lstStyle/>
          <a:p>
            <a:pPr algn="ctr"/>
            <a:r>
              <a:rPr lang="en-GB" dirty="0" smtClean="0"/>
              <a:t>Mental capacity</a:t>
            </a:r>
            <a:endParaRPr lang="en-GB" dirty="0"/>
          </a:p>
        </p:txBody>
      </p:sp>
      <p:sp>
        <p:nvSpPr>
          <p:cNvPr id="9" name="TextBox 8"/>
          <p:cNvSpPr txBox="1"/>
          <p:nvPr/>
        </p:nvSpPr>
        <p:spPr>
          <a:xfrm>
            <a:off x="3059832" y="6021288"/>
            <a:ext cx="2857520" cy="369332"/>
          </a:xfrm>
          <a:prstGeom prst="rect">
            <a:avLst/>
          </a:prstGeom>
          <a:noFill/>
        </p:spPr>
        <p:txBody>
          <a:bodyPr wrap="square" rtlCol="0">
            <a:spAutoFit/>
          </a:bodyPr>
          <a:lstStyle/>
          <a:p>
            <a:pPr algn="ctr"/>
            <a:r>
              <a:rPr lang="en-GB" dirty="0" smtClean="0"/>
              <a:t>Mental incapacity</a:t>
            </a:r>
            <a:endParaRPr lang="en-GB" dirty="0"/>
          </a:p>
        </p:txBody>
      </p:sp>
      <p:sp>
        <p:nvSpPr>
          <p:cNvPr id="10" name="TextBox 9"/>
          <p:cNvSpPr txBox="1"/>
          <p:nvPr/>
        </p:nvSpPr>
        <p:spPr>
          <a:xfrm>
            <a:off x="1259632" y="3861048"/>
            <a:ext cx="1459540" cy="369332"/>
          </a:xfrm>
          <a:prstGeom prst="rect">
            <a:avLst/>
          </a:prstGeom>
          <a:noFill/>
        </p:spPr>
        <p:txBody>
          <a:bodyPr wrap="square" rtlCol="0">
            <a:spAutoFit/>
          </a:bodyPr>
          <a:lstStyle/>
          <a:p>
            <a:r>
              <a:rPr lang="en-GB" dirty="0" smtClean="0"/>
              <a:t>Self-care</a:t>
            </a:r>
            <a:endParaRPr lang="en-GB" dirty="0"/>
          </a:p>
        </p:txBody>
      </p:sp>
      <p:sp>
        <p:nvSpPr>
          <p:cNvPr id="11" name="TextBox 10"/>
          <p:cNvSpPr txBox="1"/>
          <p:nvPr/>
        </p:nvSpPr>
        <p:spPr>
          <a:xfrm>
            <a:off x="6588224" y="3861048"/>
            <a:ext cx="1602986" cy="369332"/>
          </a:xfrm>
          <a:prstGeom prst="rect">
            <a:avLst/>
          </a:prstGeom>
          <a:noFill/>
        </p:spPr>
        <p:txBody>
          <a:bodyPr wrap="square" rtlCol="0">
            <a:spAutoFit/>
          </a:bodyPr>
          <a:lstStyle/>
          <a:p>
            <a:r>
              <a:rPr lang="en-GB" dirty="0" smtClean="0"/>
              <a:t>Self-neglect</a:t>
            </a:r>
            <a:endParaRPr lang="en-GB" dirty="0"/>
          </a:p>
        </p:txBody>
      </p:sp>
    </p:spTree>
    <p:extLst>
      <p:ext uri="{BB962C8B-B14F-4D97-AF65-F5344CB8AC3E}">
        <p14:creationId xmlns:p14="http://schemas.microsoft.com/office/powerpoint/2010/main" val="996677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457200" y="1000802"/>
            <a:ext cx="8229600" cy="577801"/>
          </a:xfrm>
        </p:spPr>
        <p:txBody>
          <a:bodyPr>
            <a:normAutofit fontScale="90000"/>
          </a:bodyPr>
          <a:lstStyle/>
          <a:p>
            <a:pPr eaLnBrk="1" hangingPunct="1"/>
            <a:r>
              <a:rPr lang="en-GB" dirty="0" smtClean="0">
                <a:solidFill>
                  <a:schemeClr val="tx1"/>
                </a:solidFill>
              </a:rPr>
              <a:t>An enhanced understanding of mental capacity</a:t>
            </a:r>
          </a:p>
        </p:txBody>
      </p:sp>
      <p:sp>
        <p:nvSpPr>
          <p:cNvPr id="14339" name="Rectangle 3"/>
          <p:cNvSpPr>
            <a:spLocks noGrp="1" noChangeArrowheads="1"/>
          </p:cNvSpPr>
          <p:nvPr>
            <p:ph sz="half" idx="1"/>
          </p:nvPr>
        </p:nvSpPr>
        <p:spPr>
          <a:xfrm>
            <a:off x="217357" y="2017889"/>
            <a:ext cx="4851132" cy="4641843"/>
          </a:xfrm>
        </p:spPr>
        <p:txBody>
          <a:bodyPr>
            <a:noAutofit/>
          </a:bodyPr>
          <a:lstStyle/>
          <a:p>
            <a:pPr eaLnBrk="1" hangingPunct="1">
              <a:lnSpc>
                <a:spcPct val="80000"/>
              </a:lnSpc>
            </a:pPr>
            <a:r>
              <a:rPr lang="en-GB" sz="2400" dirty="0" smtClean="0">
                <a:solidFill>
                  <a:schemeClr val="tx1"/>
                </a:solidFill>
              </a:rPr>
              <a:t>Mental capacity involves</a:t>
            </a:r>
          </a:p>
          <a:p>
            <a:pPr lvl="1">
              <a:lnSpc>
                <a:spcPct val="80000"/>
              </a:lnSpc>
            </a:pPr>
            <a:r>
              <a:rPr lang="en-GB" sz="2000" dirty="0">
                <a:solidFill>
                  <a:schemeClr val="accent5"/>
                </a:solidFill>
              </a:rPr>
              <a:t>T</a:t>
            </a:r>
            <a:r>
              <a:rPr lang="en-GB" sz="2000" dirty="0" smtClean="0">
                <a:solidFill>
                  <a:schemeClr val="accent5"/>
                </a:solidFill>
              </a:rPr>
              <a:t>he </a:t>
            </a:r>
            <a:r>
              <a:rPr lang="en-GB" sz="2000" dirty="0">
                <a:solidFill>
                  <a:schemeClr val="accent5"/>
                </a:solidFill>
              </a:rPr>
              <a:t>ability to understand and reason through </a:t>
            </a:r>
            <a:r>
              <a:rPr lang="en-GB" sz="2000" dirty="0" smtClean="0">
                <a:solidFill>
                  <a:schemeClr val="accent5"/>
                </a:solidFill>
              </a:rPr>
              <a:t>a decision AND the </a:t>
            </a:r>
            <a:r>
              <a:rPr lang="en-GB" sz="2000" dirty="0">
                <a:solidFill>
                  <a:schemeClr val="accent5"/>
                </a:solidFill>
              </a:rPr>
              <a:t>ability to </a:t>
            </a:r>
            <a:r>
              <a:rPr lang="en-GB" sz="2000" dirty="0" smtClean="0">
                <a:solidFill>
                  <a:schemeClr val="accent5"/>
                </a:solidFill>
              </a:rPr>
              <a:t>enact it in the moment</a:t>
            </a:r>
          </a:p>
          <a:p>
            <a:pPr>
              <a:lnSpc>
                <a:spcPct val="80000"/>
              </a:lnSpc>
            </a:pPr>
            <a:endParaRPr lang="en-GB" sz="1000" dirty="0" smtClean="0">
              <a:solidFill>
                <a:schemeClr val="tx1"/>
              </a:solidFill>
            </a:endParaRPr>
          </a:p>
          <a:p>
            <a:pPr>
              <a:lnSpc>
                <a:spcPct val="80000"/>
              </a:lnSpc>
            </a:pPr>
            <a:r>
              <a:rPr lang="en-GB" sz="2400" dirty="0" smtClean="0">
                <a:solidFill>
                  <a:schemeClr val="tx1"/>
                </a:solidFill>
              </a:rPr>
              <a:t>Impaired </a:t>
            </a:r>
            <a:r>
              <a:rPr lang="en-GB" sz="2400" i="1" dirty="0" smtClean="0">
                <a:solidFill>
                  <a:schemeClr val="tx1"/>
                </a:solidFill>
              </a:rPr>
              <a:t>executive</a:t>
            </a:r>
            <a:r>
              <a:rPr lang="en-GB" sz="2400" dirty="0" smtClean="0">
                <a:solidFill>
                  <a:schemeClr val="tx1"/>
                </a:solidFill>
              </a:rPr>
              <a:t> function (frontal lobe impairment) affects</a:t>
            </a:r>
          </a:p>
          <a:p>
            <a:pPr lvl="1">
              <a:lnSpc>
                <a:spcPct val="80000"/>
              </a:lnSpc>
            </a:pPr>
            <a:r>
              <a:rPr lang="en-GB" sz="2000" dirty="0" smtClean="0">
                <a:solidFill>
                  <a:schemeClr val="accent5"/>
                </a:solidFill>
              </a:rPr>
              <a:t>Understanding, retaining, using </a:t>
            </a:r>
            <a:r>
              <a:rPr lang="en-GB" sz="2000" dirty="0">
                <a:solidFill>
                  <a:schemeClr val="accent5"/>
                </a:solidFill>
              </a:rPr>
              <a:t>and weighing </a:t>
            </a:r>
            <a:r>
              <a:rPr lang="en-GB" sz="2000" dirty="0" smtClean="0">
                <a:solidFill>
                  <a:schemeClr val="accent5"/>
                </a:solidFill>
              </a:rPr>
              <a:t>relevant information in real-time problem-solving</a:t>
            </a:r>
          </a:p>
          <a:p>
            <a:pPr lvl="1">
              <a:lnSpc>
                <a:spcPct val="80000"/>
              </a:lnSpc>
            </a:pPr>
            <a:endParaRPr lang="en-GB" sz="1000" dirty="0" smtClean="0">
              <a:solidFill>
                <a:schemeClr val="tx1"/>
              </a:solidFill>
            </a:endParaRPr>
          </a:p>
          <a:p>
            <a:pPr>
              <a:lnSpc>
                <a:spcPct val="80000"/>
              </a:lnSpc>
            </a:pPr>
            <a:r>
              <a:rPr lang="en-GB" sz="2400" dirty="0" smtClean="0">
                <a:solidFill>
                  <a:schemeClr val="tx1"/>
                </a:solidFill>
              </a:rPr>
              <a:t>‘Articulate and demonstrate’             models of assessment</a:t>
            </a:r>
          </a:p>
          <a:p>
            <a:pPr lvl="1">
              <a:lnSpc>
                <a:spcPct val="80000"/>
              </a:lnSpc>
            </a:pPr>
            <a:r>
              <a:rPr lang="en-GB" sz="2000" dirty="0" smtClean="0">
                <a:solidFill>
                  <a:schemeClr val="accent5"/>
                </a:solidFill>
              </a:rPr>
              <a:t>GW </a:t>
            </a:r>
            <a:r>
              <a:rPr lang="en-GB" sz="2000" dirty="0">
                <a:solidFill>
                  <a:schemeClr val="accent5"/>
                </a:solidFill>
              </a:rPr>
              <a:t>v A Local Authority </a:t>
            </a:r>
            <a:r>
              <a:rPr lang="en-GB" sz="2000" dirty="0" smtClean="0">
                <a:solidFill>
                  <a:schemeClr val="accent5"/>
                </a:solidFill>
              </a:rPr>
              <a:t>[2014] EWCOP20                                              </a:t>
            </a:r>
            <a:endParaRPr lang="en-GB" sz="2000" dirty="0">
              <a:solidFill>
                <a:schemeClr val="accent5"/>
              </a:solidFill>
            </a:endParaRPr>
          </a:p>
        </p:txBody>
      </p:sp>
      <p:sp>
        <p:nvSpPr>
          <p:cNvPr id="2" name="Content Placeholder 1"/>
          <p:cNvSpPr>
            <a:spLocks noGrp="1"/>
          </p:cNvSpPr>
          <p:nvPr>
            <p:ph sz="half" idx="2"/>
          </p:nvPr>
        </p:nvSpPr>
        <p:spPr>
          <a:xfrm>
            <a:off x="5264804" y="1885368"/>
            <a:ext cx="3691947" cy="4445204"/>
          </a:xfrm>
        </p:spPr>
        <p:txBody>
          <a:bodyPr/>
          <a:lstStyle/>
          <a:p>
            <a:endParaRPr lang="en-US" dirty="0"/>
          </a:p>
        </p:txBody>
      </p:sp>
      <p:sp>
        <p:nvSpPr>
          <p:cNvPr id="5" name="Slide Number Placeholder 4"/>
          <p:cNvSpPr>
            <a:spLocks noGrp="1"/>
          </p:cNvSpPr>
          <p:nvPr>
            <p:ph type="sldNum" sz="quarter" idx="12"/>
          </p:nvPr>
        </p:nvSpPr>
        <p:spPr>
          <a:xfrm>
            <a:off x="7620000" y="18288"/>
            <a:ext cx="1066800" cy="329184"/>
          </a:xfrm>
          <a:prstGeom prst="rect">
            <a:avLst/>
          </a:prstGeom>
        </p:spPr>
        <p:txBody>
          <a:bodyPr/>
          <a:lstStyle/>
          <a:p>
            <a:fld id="{1C5C9FE9-8E8A-4237-A028-0547BDB48ABA}" type="slidenum">
              <a:rPr lang="en-GB" smtClean="0"/>
              <a:pPr/>
              <a:t>14</a:t>
            </a:fld>
            <a:endParaRPr lang="en-GB" dirty="0"/>
          </a:p>
        </p:txBody>
      </p:sp>
      <p:graphicFrame>
        <p:nvGraphicFramePr>
          <p:cNvPr id="4" name="Content Placeholder 3"/>
          <p:cNvGraphicFramePr>
            <a:graphicFrameLocks/>
          </p:cNvGraphicFramePr>
          <p:nvPr>
            <p:extLst/>
          </p:nvPr>
        </p:nvGraphicFramePr>
        <p:xfrm>
          <a:off x="5193078" y="2318660"/>
          <a:ext cx="3835400" cy="2654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491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999" y="179267"/>
            <a:ext cx="8042276" cy="1116099"/>
          </a:xfrm>
        </p:spPr>
        <p:txBody>
          <a:bodyPr>
            <a:normAutofit/>
          </a:bodyPr>
          <a:lstStyle/>
          <a:p>
            <a:r>
              <a:rPr lang="en-US" dirty="0">
                <a:solidFill>
                  <a:schemeClr val="tx1"/>
                </a:solidFill>
              </a:rPr>
              <a:t>4</a:t>
            </a:r>
            <a:r>
              <a:rPr lang="en-US" dirty="0" smtClean="0">
                <a:solidFill>
                  <a:schemeClr val="tx1"/>
                </a:solidFill>
              </a:rPr>
              <a:t>. Legal literacy</a:t>
            </a:r>
            <a:endParaRPr lang="en-US" dirty="0">
              <a:solidFill>
                <a:schemeClr val="tx1"/>
              </a:solidFill>
            </a:endParaRPr>
          </a:p>
        </p:txBody>
      </p:sp>
      <p:graphicFrame>
        <p:nvGraphicFramePr>
          <p:cNvPr id="4" name="Content Placeholder 3"/>
          <p:cNvGraphicFramePr>
            <a:graphicFrameLocks noGrp="1"/>
          </p:cNvGraphicFramePr>
          <p:nvPr>
            <p:ph idx="1"/>
            <p:extLst/>
          </p:nvPr>
        </p:nvGraphicFramePr>
        <p:xfrm>
          <a:off x="259779" y="1434911"/>
          <a:ext cx="9065054" cy="5366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5772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a:t>P</a:t>
            </a:r>
            <a:r>
              <a:rPr lang="en-US" sz="3600" dirty="0" smtClean="0"/>
              <a:t>ractitioners and managers need to:</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90456289"/>
              </p:ext>
            </p:extLst>
          </p:nvPr>
        </p:nvGraphicFramePr>
        <p:xfrm>
          <a:off x="549275" y="1600201"/>
          <a:ext cx="8042276" cy="4739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2471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0722281"/>
              </p:ext>
            </p:extLst>
          </p:nvPr>
        </p:nvGraphicFramePr>
        <p:xfrm>
          <a:off x="457200" y="1032975"/>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10718" y="5329705"/>
            <a:ext cx="7322563" cy="830997"/>
          </a:xfrm>
          <a:prstGeom prst="rect">
            <a:avLst/>
          </a:prstGeom>
          <a:noFill/>
        </p:spPr>
        <p:txBody>
          <a:bodyPr wrap="square" rtlCol="0">
            <a:spAutoFit/>
          </a:bodyPr>
          <a:lstStyle/>
          <a:p>
            <a:r>
              <a:rPr lang="en-US" sz="2400" dirty="0" smtClean="0"/>
              <a:t>Consideration of which agencies have duties and powers, and how they might be applied in any given situation</a:t>
            </a:r>
            <a:endParaRPr lang="en-US" sz="2400" dirty="0"/>
          </a:p>
        </p:txBody>
      </p:sp>
    </p:spTree>
    <p:extLst>
      <p:ext uri="{BB962C8B-B14F-4D97-AF65-F5344CB8AC3E}">
        <p14:creationId xmlns:p14="http://schemas.microsoft.com/office/powerpoint/2010/main" val="1844326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65889"/>
            <a:ext cx="8042276" cy="995950"/>
          </a:xfrm>
        </p:spPr>
        <p:txBody>
          <a:bodyPr>
            <a:normAutofit fontScale="90000"/>
          </a:bodyPr>
          <a:lstStyle/>
          <a:p>
            <a:r>
              <a:rPr lang="en-US" sz="3600" dirty="0" smtClean="0"/>
              <a:t>Reflected in administrative law requirements on decision-making</a:t>
            </a:r>
            <a:endParaRPr lang="en-US" sz="3600" dirty="0"/>
          </a:p>
        </p:txBody>
      </p:sp>
      <p:sp>
        <p:nvSpPr>
          <p:cNvPr id="4" name="Content Placeholder 6"/>
          <p:cNvSpPr>
            <a:spLocks noGrp="1"/>
          </p:cNvSpPr>
          <p:nvPr>
            <p:ph idx="1"/>
          </p:nvPr>
        </p:nvSpPr>
        <p:spPr>
          <a:xfrm>
            <a:off x="549275" y="1924840"/>
            <a:ext cx="8042276" cy="4343400"/>
          </a:xfrm>
        </p:spPr>
        <p:txBody>
          <a:bodyPr>
            <a:normAutofit/>
          </a:bodyPr>
          <a:lstStyle/>
          <a:p>
            <a:r>
              <a:rPr lang="en-GB" dirty="0"/>
              <a:t>Public </a:t>
            </a:r>
            <a:r>
              <a:rPr lang="en-GB" dirty="0" smtClean="0"/>
              <a:t>authorities must act lawfully </a:t>
            </a:r>
            <a:endParaRPr lang="en-GB" dirty="0"/>
          </a:p>
          <a:p>
            <a:pPr lvl="1"/>
            <a:r>
              <a:rPr lang="en-GB" dirty="0"/>
              <a:t>N</a:t>
            </a:r>
            <a:r>
              <a:rPr lang="en-GB" dirty="0" smtClean="0"/>
              <a:t>ot </a:t>
            </a:r>
            <a:r>
              <a:rPr lang="en-GB" dirty="0"/>
              <a:t>exceed their </a:t>
            </a:r>
            <a:r>
              <a:rPr lang="en-GB" dirty="0" smtClean="0"/>
              <a:t>powers</a:t>
            </a:r>
            <a:endParaRPr lang="en-GB" dirty="0"/>
          </a:p>
          <a:p>
            <a:pPr lvl="1"/>
            <a:r>
              <a:rPr lang="en-GB" dirty="0"/>
              <a:t>R</a:t>
            </a:r>
            <a:r>
              <a:rPr lang="en-GB" dirty="0" smtClean="0"/>
              <a:t>espect human rights</a:t>
            </a:r>
          </a:p>
          <a:p>
            <a:pPr lvl="1"/>
            <a:r>
              <a:rPr lang="en-GB" dirty="0" smtClean="0"/>
              <a:t>Promote equalities</a:t>
            </a:r>
          </a:p>
          <a:p>
            <a:r>
              <a:rPr lang="en-GB" dirty="0" smtClean="0"/>
              <a:t>They must observe standards in the use of statutory authority </a:t>
            </a:r>
          </a:p>
          <a:p>
            <a:pPr lvl="1"/>
            <a:r>
              <a:rPr lang="en-GB" dirty="0" smtClean="0"/>
              <a:t>Make timely decisions</a:t>
            </a:r>
          </a:p>
          <a:p>
            <a:pPr lvl="1"/>
            <a:r>
              <a:rPr lang="en-GB" dirty="0" smtClean="0"/>
              <a:t>Take account of all relevant  considerations</a:t>
            </a:r>
          </a:p>
          <a:p>
            <a:pPr lvl="1"/>
            <a:r>
              <a:rPr lang="en-GB" dirty="0" smtClean="0"/>
              <a:t>Avoid bias</a:t>
            </a:r>
          </a:p>
          <a:p>
            <a:pPr lvl="1"/>
            <a:r>
              <a:rPr lang="en-GB" dirty="0" smtClean="0"/>
              <a:t>Share information and consult</a:t>
            </a:r>
          </a:p>
          <a:p>
            <a:pPr lvl="1"/>
            <a:r>
              <a:rPr lang="en-GB" dirty="0" smtClean="0"/>
              <a:t>Provide a rationale for the exercise of discretion</a:t>
            </a:r>
          </a:p>
          <a:p>
            <a:r>
              <a:rPr lang="en-GB" dirty="0" smtClean="0"/>
              <a:t>Professional codes of conduct include acting lawfully</a:t>
            </a:r>
            <a:endParaRPr lang="en-GB" dirty="0"/>
          </a:p>
          <a:p>
            <a:endParaRPr lang="en-US" dirty="0"/>
          </a:p>
        </p:txBody>
      </p:sp>
    </p:spTree>
    <p:extLst>
      <p:ext uri="{BB962C8B-B14F-4D97-AF65-F5344CB8AC3E}">
        <p14:creationId xmlns:p14="http://schemas.microsoft.com/office/powerpoint/2010/main" val="357337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9664"/>
          </a:xfrm>
        </p:spPr>
        <p:txBody>
          <a:bodyPr/>
          <a:lstStyle/>
          <a:p>
            <a:r>
              <a:rPr lang="en-US" dirty="0" smtClean="0"/>
              <a:t> The legal literacy map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4373843"/>
              </p:ext>
            </p:extLst>
          </p:nvPr>
        </p:nvGraphicFramePr>
        <p:xfrm>
          <a:off x="372878" y="1476713"/>
          <a:ext cx="8464632" cy="4997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723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65" y="692933"/>
            <a:ext cx="8229600" cy="615247"/>
          </a:xfrm>
        </p:spPr>
        <p:txBody>
          <a:bodyPr>
            <a:normAutofit fontScale="90000"/>
          </a:bodyPr>
          <a:lstStyle/>
          <a:p>
            <a:r>
              <a:rPr lang="en-GB" dirty="0" smtClean="0">
                <a:solidFill>
                  <a:schemeClr val="tx1"/>
                </a:solidFill>
              </a:rPr>
              <a:t>Self-neglect: the research evidence</a:t>
            </a: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0303337"/>
              </p:ext>
            </p:extLst>
          </p:nvPr>
        </p:nvGraphicFramePr>
        <p:xfrm>
          <a:off x="233253" y="2751215"/>
          <a:ext cx="8456612" cy="4111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stretch>
            <a:fillRect/>
          </a:stretch>
        </p:blipFill>
        <p:spPr>
          <a:xfrm>
            <a:off x="3586883" y="1684065"/>
            <a:ext cx="1476218" cy="2081466"/>
          </a:xfrm>
          <a:prstGeom prst="rect">
            <a:avLst/>
          </a:prstGeom>
        </p:spPr>
      </p:pic>
      <p:pic>
        <p:nvPicPr>
          <p:cNvPr id="6" name="Picture 5" descr="Untitled.tiff"/>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1983031" y="1729208"/>
            <a:ext cx="1438343" cy="2062740"/>
          </a:xfrm>
          <a:prstGeom prst="rect">
            <a:avLst/>
          </a:prstGeom>
          <a:ln>
            <a:solidFill>
              <a:schemeClr val="tx1"/>
            </a:solidFill>
          </a:ln>
        </p:spPr>
      </p:pic>
      <p:pic>
        <p:nvPicPr>
          <p:cNvPr id="5" name="Picture 4"/>
          <p:cNvPicPr>
            <a:picLocks noChangeAspect="1"/>
          </p:cNvPicPr>
          <p:nvPr/>
        </p:nvPicPr>
        <p:blipFill>
          <a:blip r:embed="rId10"/>
          <a:stretch>
            <a:fillRect/>
          </a:stretch>
        </p:blipFill>
        <p:spPr>
          <a:xfrm>
            <a:off x="5168943" y="1671936"/>
            <a:ext cx="1600200" cy="2093595"/>
          </a:xfrm>
          <a:prstGeom prst="rect">
            <a:avLst/>
          </a:prstGeom>
        </p:spPr>
      </p:pic>
      <p:pic>
        <p:nvPicPr>
          <p:cNvPr id="7" name="Picture 6" descr="Untitled.tiff"/>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6890898" y="1602153"/>
            <a:ext cx="1575069" cy="2189795"/>
          </a:xfrm>
          <a:prstGeom prst="rect">
            <a:avLst/>
          </a:prstGeom>
          <a:ln>
            <a:solidFill>
              <a:schemeClr val="tx1"/>
            </a:solidFill>
          </a:ln>
        </p:spPr>
      </p:pic>
      <p:pic>
        <p:nvPicPr>
          <p:cNvPr id="8" name="Picture 7" descr="Untitled.tiff"/>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233253" y="1670265"/>
            <a:ext cx="1635688" cy="2062740"/>
          </a:xfrm>
          <a:prstGeom prst="rect">
            <a:avLst/>
          </a:prstGeom>
          <a:ln>
            <a:solidFill>
              <a:schemeClr val="tx1"/>
            </a:solidFill>
          </a:ln>
        </p:spPr>
      </p:pic>
    </p:spTree>
    <p:extLst>
      <p:ext uri="{BB962C8B-B14F-4D97-AF65-F5344CB8AC3E}">
        <p14:creationId xmlns:p14="http://schemas.microsoft.com/office/powerpoint/2010/main" val="566247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And of course legal literacy has to connect </a:t>
            </a:r>
            <a:r>
              <a:rPr lang="en-US" sz="3600" dirty="0"/>
              <a:t>with other literacies</a:t>
            </a:r>
            <a:endParaRPr lang="en-US" sz="3600"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1323264"/>
              </p:ext>
            </p:extLst>
          </p:nvPr>
        </p:nvGraphicFramePr>
        <p:xfrm>
          <a:off x="549275" y="1933083"/>
          <a:ext cx="8042276"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7564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286605"/>
            <a:ext cx="7543800" cy="1104874"/>
          </a:xfrm>
        </p:spPr>
        <p:txBody>
          <a:bodyPr/>
          <a:lstStyle/>
          <a:p>
            <a:r>
              <a:rPr lang="en-US" dirty="0">
                <a:solidFill>
                  <a:schemeClr val="tx1"/>
                </a:solidFill>
              </a:rPr>
              <a:t>5</a:t>
            </a:r>
            <a:r>
              <a:rPr lang="en-US" dirty="0" smtClean="0">
                <a:solidFill>
                  <a:schemeClr val="tx1"/>
                </a:solidFill>
              </a:rPr>
              <a:t>. The </a:t>
            </a:r>
            <a:r>
              <a:rPr lang="en-US" dirty="0" err="1" smtClean="0">
                <a:solidFill>
                  <a:schemeClr val="tx1"/>
                </a:solidFill>
              </a:rPr>
              <a:t>organisational</a:t>
            </a:r>
            <a:r>
              <a:rPr lang="en-US" dirty="0" smtClean="0">
                <a:solidFill>
                  <a:schemeClr val="tx1"/>
                </a:solidFill>
              </a:rPr>
              <a:t> context</a:t>
            </a:r>
            <a:endParaRPr lang="en-US"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618670703"/>
              </p:ext>
            </p:extLst>
          </p:nvPr>
        </p:nvGraphicFramePr>
        <p:xfrm>
          <a:off x="457200" y="1802296"/>
          <a:ext cx="8229600" cy="4674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0981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085" y="426924"/>
            <a:ext cx="8042276" cy="699511"/>
          </a:xfrm>
        </p:spPr>
        <p:txBody>
          <a:bodyPr>
            <a:normAutofit/>
          </a:bodyPr>
          <a:lstStyle/>
          <a:p>
            <a:r>
              <a:rPr lang="en-US" sz="3000" dirty="0" smtClean="0">
                <a:solidFill>
                  <a:schemeClr val="tx1"/>
                </a:solidFill>
              </a:rPr>
              <a:t>A perfect storm</a:t>
            </a:r>
            <a:endParaRPr lang="en-US" sz="3000" dirty="0">
              <a:solidFill>
                <a:schemeClr val="tx1"/>
              </a:solidFill>
            </a:endParaRPr>
          </a:p>
        </p:txBody>
      </p:sp>
      <p:graphicFrame>
        <p:nvGraphicFramePr>
          <p:cNvPr id="4" name="Content Placeholder 3"/>
          <p:cNvGraphicFramePr>
            <a:graphicFrameLocks noGrp="1"/>
          </p:cNvGraphicFramePr>
          <p:nvPr>
            <p:ph idx="1"/>
            <p:extLst/>
          </p:nvPr>
        </p:nvGraphicFramePr>
        <p:xfrm>
          <a:off x="249472" y="1600201"/>
          <a:ext cx="8697502" cy="3593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ular Callout 5"/>
          <p:cNvSpPr/>
          <p:nvPr/>
        </p:nvSpPr>
        <p:spPr>
          <a:xfrm>
            <a:off x="3248054" y="1600201"/>
            <a:ext cx="2700338" cy="4571999"/>
          </a:xfrm>
          <a:prstGeom prst="wedgeRoundRectCallout">
            <a:avLst>
              <a:gd name="adj1" fmla="val 40915"/>
              <a:gd name="adj2" fmla="val 67564"/>
              <a:gd name="adj3" fmla="val 16667"/>
            </a:avLst>
          </a:prstGeom>
          <a:solidFill>
            <a:schemeClr val="accent2"/>
          </a:solidFill>
          <a:ln w="26424"/>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smtClean="0">
                <a:solidFill>
                  <a:schemeClr val="bg1"/>
                </a:solidFill>
                <a:ea typeface="Verdana" panose="020B0604030504040204" pitchFamily="34" charset="0"/>
                <a:cs typeface="Verdana" panose="020B0604030504040204" pitchFamily="34" charset="0"/>
              </a:rPr>
              <a:t>“The </a:t>
            </a:r>
            <a:r>
              <a:rPr lang="en-GB" dirty="0">
                <a:solidFill>
                  <a:schemeClr val="bg1"/>
                </a:solidFill>
                <a:ea typeface="Verdana" panose="020B0604030504040204" pitchFamily="34" charset="0"/>
                <a:cs typeface="Verdana" panose="020B0604030504040204" pitchFamily="34" charset="0"/>
              </a:rPr>
              <a:t>combination of people who are </a:t>
            </a:r>
            <a:r>
              <a:rPr lang="en-GB" dirty="0" smtClean="0">
                <a:solidFill>
                  <a:schemeClr val="bg1"/>
                </a:solidFill>
                <a:ea typeface="Verdana" panose="020B0604030504040204" pitchFamily="34" charset="0"/>
                <a:cs typeface="Verdana" panose="020B0604030504040204" pitchFamily="34" charset="0"/>
              </a:rPr>
              <a:t>terrified </a:t>
            </a:r>
            <a:r>
              <a:rPr lang="en-GB" dirty="0">
                <a:solidFill>
                  <a:schemeClr val="bg1"/>
                </a:solidFill>
                <a:ea typeface="Verdana" panose="020B0604030504040204" pitchFamily="34" charset="0"/>
                <a:cs typeface="Verdana" panose="020B0604030504040204" pitchFamily="34" charset="0"/>
              </a:rPr>
              <a:t>of losing their </a:t>
            </a:r>
            <a:r>
              <a:rPr lang="en-GB" dirty="0" smtClean="0">
                <a:solidFill>
                  <a:schemeClr val="bg1"/>
                </a:solidFill>
                <a:ea typeface="Verdana" panose="020B0604030504040204" pitchFamily="34" charset="0"/>
                <a:cs typeface="Verdana" panose="020B0604030504040204" pitchFamily="34" charset="0"/>
              </a:rPr>
              <a:t>independence or </a:t>
            </a:r>
            <a:r>
              <a:rPr lang="en-GB" dirty="0">
                <a:solidFill>
                  <a:schemeClr val="bg1"/>
                </a:solidFill>
                <a:ea typeface="Verdana" panose="020B0604030504040204" pitchFamily="34" charset="0"/>
                <a:cs typeface="Verdana" panose="020B0604030504040204" pitchFamily="34" charset="0"/>
              </a:rPr>
              <a:t>terrified of state intervention, together with a state process that is desperate to apply eligibility criteria and find reasons not to support people, is just lethal.... </a:t>
            </a:r>
            <a:r>
              <a:rPr lang="en-GB" dirty="0" smtClean="0">
                <a:solidFill>
                  <a:schemeClr val="bg1"/>
                </a:solidFill>
                <a:ea typeface="Verdana" panose="020B0604030504040204" pitchFamily="34" charset="0"/>
                <a:cs typeface="Verdana" panose="020B0604030504040204" pitchFamily="34" charset="0"/>
              </a:rPr>
              <a:t>It’s just like: </a:t>
            </a:r>
            <a:r>
              <a:rPr lang="en-GB" dirty="0">
                <a:solidFill>
                  <a:schemeClr val="bg1"/>
                </a:solidFill>
                <a:ea typeface="Verdana" panose="020B0604030504040204" pitchFamily="34" charset="0"/>
                <a:cs typeface="Verdana" panose="020B0604030504040204" pitchFamily="34" charset="0"/>
              </a:rPr>
              <a:t>‘oh you’re saying it’s all fine, thank goodness, we can go away</a:t>
            </a:r>
            <a:r>
              <a:rPr lang="en-GB" dirty="0" smtClean="0">
                <a:solidFill>
                  <a:schemeClr val="bg1"/>
                </a:solidFill>
                <a:ea typeface="Verdana" panose="020B0604030504040204" pitchFamily="34" charset="0"/>
                <a:cs typeface="Verdana" panose="020B0604030504040204" pitchFamily="34" charset="0"/>
              </a:rPr>
              <a:t>’”.</a:t>
            </a:r>
            <a:endParaRPr lang="en-GB"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554052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9465"/>
            <a:ext cx="8042276" cy="993988"/>
          </a:xfrm>
        </p:spPr>
        <p:txBody>
          <a:bodyPr>
            <a:normAutofit/>
          </a:bodyPr>
          <a:lstStyle/>
          <a:p>
            <a:r>
              <a:rPr lang="en-US" sz="3000" dirty="0" smtClean="0">
                <a:solidFill>
                  <a:schemeClr val="tx1"/>
                </a:solidFill>
              </a:rPr>
              <a:t>Creating a supportive </a:t>
            </a:r>
            <a:r>
              <a:rPr lang="en-US" sz="3000" dirty="0" err="1" smtClean="0">
                <a:solidFill>
                  <a:schemeClr val="tx1"/>
                </a:solidFill>
              </a:rPr>
              <a:t>organisational</a:t>
            </a:r>
            <a:r>
              <a:rPr lang="en-US" sz="3000" dirty="0" smtClean="0">
                <a:solidFill>
                  <a:schemeClr val="tx1"/>
                </a:solidFill>
              </a:rPr>
              <a:t> environment</a:t>
            </a:r>
            <a:endParaRPr lang="en-US" sz="3000"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46083217"/>
              </p:ext>
            </p:extLst>
          </p:nvPr>
        </p:nvGraphicFramePr>
        <p:xfrm>
          <a:off x="549275" y="1453453"/>
          <a:ext cx="8401050" cy="5270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79575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42276" cy="908424"/>
          </a:xfrm>
        </p:spPr>
        <p:txBody>
          <a:bodyPr>
            <a:normAutofit fontScale="90000"/>
          </a:bodyPr>
          <a:lstStyle/>
          <a:p>
            <a:r>
              <a:rPr lang="en-US" dirty="0" smtClean="0">
                <a:solidFill>
                  <a:schemeClr val="tx1"/>
                </a:solidFill>
              </a:rPr>
              <a:t>6. Interagency cooperation: case review findings</a:t>
            </a:r>
            <a:endParaRPr lang="en-US" dirty="0">
              <a:solidFill>
                <a:schemeClr val="tx1"/>
              </a:solidFill>
            </a:endParaRPr>
          </a:p>
        </p:txBody>
      </p:sp>
      <p:graphicFrame>
        <p:nvGraphicFramePr>
          <p:cNvPr id="4" name="Content Placeholder 3"/>
          <p:cNvGraphicFramePr>
            <a:graphicFrameLocks noGrp="1"/>
          </p:cNvGraphicFramePr>
          <p:nvPr>
            <p:ph idx="1"/>
            <p:extLst/>
          </p:nvPr>
        </p:nvGraphicFramePr>
        <p:xfrm>
          <a:off x="0" y="1628800"/>
          <a:ext cx="9144000" cy="52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1460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SCRs/SARs</a:t>
            </a:r>
            <a:endParaRPr lang="en-GB" dirty="0"/>
          </a:p>
        </p:txBody>
      </p:sp>
      <p:sp>
        <p:nvSpPr>
          <p:cNvPr id="3" name="Content Placeholder 2"/>
          <p:cNvSpPr>
            <a:spLocks noGrp="1"/>
          </p:cNvSpPr>
          <p:nvPr>
            <p:ph idx="1"/>
          </p:nvPr>
        </p:nvSpPr>
        <p:spPr/>
        <p:txBody>
          <a:bodyPr>
            <a:normAutofit fontScale="47500" lnSpcReduction="20000"/>
          </a:bodyPr>
          <a:lstStyle/>
          <a:p>
            <a:r>
              <a:rPr lang="en-GB" sz="3000" dirty="0" smtClean="0"/>
              <a:t>Gemma Hayter – Warwickshire – no agency took responsibility for young disabled adult</a:t>
            </a:r>
          </a:p>
          <a:p>
            <a:r>
              <a:rPr lang="en-GB" sz="3000" dirty="0" smtClean="0"/>
              <a:t>WD – </a:t>
            </a:r>
            <a:r>
              <a:rPr lang="en-GB" sz="3000" dirty="0"/>
              <a:t>W</a:t>
            </a:r>
            <a:r>
              <a:rPr lang="en-GB" sz="3000" dirty="0" smtClean="0"/>
              <a:t>altham Forest – what is a lifestyle choice when living in squalor?</a:t>
            </a:r>
          </a:p>
          <a:p>
            <a:r>
              <a:rPr lang="en-GB" sz="3000" dirty="0" smtClean="0"/>
              <a:t>Ellen Ash – Glasgow – a complex mother/son relationship, repeating pattern not addressed</a:t>
            </a:r>
          </a:p>
          <a:p>
            <a:r>
              <a:rPr lang="en-GB" sz="3000" dirty="0" smtClean="0"/>
              <a:t>ZZ – Camden – changing behaviour not challenged by home care staff</a:t>
            </a:r>
          </a:p>
          <a:p>
            <a:r>
              <a:rPr lang="en-GB" sz="3000" dirty="0" smtClean="0"/>
              <a:t>Mr C – Bristol (2016) – capacity assumed, impact of organisational capacity, inconsistent multi-agency working, interface between mental health and drug use, anti-social behaviour, legal literacy on section 117 MHS 1983</a:t>
            </a:r>
          </a:p>
          <a:p>
            <a:r>
              <a:rPr lang="en-GB" sz="3000" dirty="0" smtClean="0"/>
              <a:t>Anon - Barnsley (2010) – inflexible agency responses  </a:t>
            </a:r>
          </a:p>
          <a:p>
            <a:r>
              <a:rPr lang="en-GB" sz="3000" dirty="0" smtClean="0"/>
              <a:t>Ms F - West Berkshire – complex family with co-dependent needs</a:t>
            </a:r>
          </a:p>
          <a:p>
            <a:r>
              <a:rPr lang="en-GB" sz="3000" dirty="0" smtClean="0"/>
              <a:t>Adult D – Newcastle – son preventing agencies from addressing his father’s needs</a:t>
            </a:r>
            <a:r>
              <a:rPr lang="en-GB" dirty="0" smtClean="0"/>
              <a:t> </a:t>
            </a:r>
          </a:p>
          <a:p>
            <a:r>
              <a:rPr lang="en-GB" sz="2900" dirty="0" smtClean="0"/>
              <a:t>Adult A - North Tyneside – failure to collect repeat prescriptions for type 2 diabetes not noticed by the health centre; utility company did not raise an alert</a:t>
            </a:r>
          </a:p>
          <a:p>
            <a:r>
              <a:rPr lang="en-GB" sz="2900" dirty="0" smtClean="0"/>
              <a:t>A1 – Birmingham – failure to liaise with psychiatrist over a capacity assessment and with Ambulance Trust over hospital admission </a:t>
            </a:r>
            <a:endParaRPr lang="en-GB" sz="2900" dirty="0"/>
          </a:p>
        </p:txBody>
      </p:sp>
    </p:spTree>
    <p:extLst>
      <p:ext uri="{BB962C8B-B14F-4D97-AF65-F5344CB8AC3E}">
        <p14:creationId xmlns:p14="http://schemas.microsoft.com/office/powerpoint/2010/main" val="164434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SARs focusing on primary care</a:t>
            </a:r>
            <a:endParaRPr lang="en-GB" dirty="0"/>
          </a:p>
        </p:txBody>
      </p:sp>
      <p:sp>
        <p:nvSpPr>
          <p:cNvPr id="3" name="Content Placeholder 2"/>
          <p:cNvSpPr>
            <a:spLocks noGrp="1"/>
          </p:cNvSpPr>
          <p:nvPr>
            <p:ph idx="1"/>
          </p:nvPr>
        </p:nvSpPr>
        <p:spPr/>
        <p:txBody>
          <a:bodyPr>
            <a:normAutofit fontScale="92500" lnSpcReduction="20000"/>
          </a:bodyPr>
          <a:lstStyle/>
          <a:p>
            <a:r>
              <a:rPr lang="en-GB" sz="1800" dirty="0" smtClean="0"/>
              <a:t>Mr V – Isle of Wight – discharge planning should involve all agencies and carers, capacity assessments to be recorded, use expertise of specific healthcare professionals</a:t>
            </a:r>
          </a:p>
          <a:p>
            <a:r>
              <a:rPr lang="en-GB" sz="1800" dirty="0" smtClean="0"/>
              <a:t>Mr W – Isle of Wight – importance of liaison between GPs and District Nurses, and sharing of safeguarding concerns across agencies; demanding workloads</a:t>
            </a:r>
          </a:p>
          <a:p>
            <a:r>
              <a:rPr lang="en-GB" sz="1800" dirty="0" smtClean="0"/>
              <a:t>KH – Gloucestershire – importance of precise referrals, and of community nurses reporting concerns; demanding workloads; disguised compliance</a:t>
            </a:r>
          </a:p>
          <a:p>
            <a:r>
              <a:rPr lang="en-GB" sz="1800" dirty="0" smtClean="0"/>
              <a:t>Ted – Gloucestershire – district nursing service in “turmoil”, understaffed and being reorganised, importance of full information in hospital discharge letters, review repeat prescriptions</a:t>
            </a:r>
          </a:p>
          <a:p>
            <a:r>
              <a:rPr lang="en-GB" sz="1800" dirty="0" smtClean="0"/>
              <a:t>BB and CC – Islington – multi-agency meetings must share information, analysis and agree action plans; importance of liaison between GPs, OTs and care agency</a:t>
            </a:r>
          </a:p>
          <a:p>
            <a:r>
              <a:rPr lang="en-GB" sz="1800" dirty="0" smtClean="0"/>
              <a:t>Importance of liaison and information-exchange, medication and repeat prescription reviews, training in mental capacity and mental health law (SARs by SABs in Surrey, Newcastle, Tower Hamlets, Kent and Medway, Slough, Mental Welfare Commission Scotland)</a:t>
            </a:r>
            <a:endParaRPr lang="en-GB" sz="1800" dirty="0"/>
          </a:p>
        </p:txBody>
      </p:sp>
    </p:spTree>
    <p:extLst>
      <p:ext uri="{BB962C8B-B14F-4D97-AF65-F5344CB8AC3E}">
        <p14:creationId xmlns:p14="http://schemas.microsoft.com/office/powerpoint/2010/main" val="2198023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Thematic Analysis – Adult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History – explore questions why; curiosity</a:t>
            </a:r>
          </a:p>
          <a:p>
            <a:r>
              <a:rPr lang="en-GB" dirty="0" smtClean="0"/>
              <a:t>Person-centred approach – be proactive, address patterns</a:t>
            </a:r>
          </a:p>
          <a:p>
            <a:r>
              <a:rPr lang="en-GB" dirty="0" smtClean="0"/>
              <a:t>Hard to reach – try different approaches, use advocates and concerned others, raise concerns, discuss risks, maintain contact, avoid case closure</a:t>
            </a:r>
          </a:p>
          <a:p>
            <a:r>
              <a:rPr lang="en-GB" dirty="0" smtClean="0"/>
              <a:t>Mental capacity – ongoing assessment &amp; review, guidance for staff regarding people with capacity who refuse services and are at risk</a:t>
            </a:r>
          </a:p>
          <a:p>
            <a:r>
              <a:rPr lang="en-GB" dirty="0" smtClean="0"/>
              <a:t>Autonomy &amp; life style choice  an increasing focus (Adult A North Tyneside, B &amp; C South Tyneside, Mr I West Berkshire, W Isle of Wight, and several Gloucestershire cases – OO, R, AT and KH) </a:t>
            </a:r>
          </a:p>
          <a:p>
            <a:r>
              <a:rPr lang="en-GB" dirty="0" smtClean="0"/>
              <a:t>Carers – offer assessments, concerned curiosity &amp; challenge, explore family dynamics and repeating patterns, engage neighbours and non-resident family members</a:t>
            </a:r>
            <a:endParaRPr lang="en-GB" dirty="0"/>
          </a:p>
        </p:txBody>
      </p:sp>
    </p:spTree>
    <p:extLst>
      <p:ext uri="{BB962C8B-B14F-4D97-AF65-F5344CB8AC3E}">
        <p14:creationId xmlns:p14="http://schemas.microsoft.com/office/powerpoint/2010/main" val="1992095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Thematic Analysis – Team around the Adult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Recording – clarity &amp; thoroughness of work done, agreed plans, outcomes achieved, discussions held</a:t>
            </a:r>
          </a:p>
          <a:p>
            <a:r>
              <a:rPr lang="en-GB" dirty="0" smtClean="0"/>
              <a:t>Legal literacy – know and consider available law</a:t>
            </a:r>
          </a:p>
          <a:p>
            <a:r>
              <a:rPr lang="en-GB" dirty="0" smtClean="0"/>
              <a:t>Safeguarding literacy – awareness of guidance &amp; procedures, of risks and vulnerabilities, of safeguarding systems; adequate exploration of apparent choices</a:t>
            </a:r>
          </a:p>
          <a:p>
            <a:r>
              <a:rPr lang="en-GB" dirty="0" smtClean="0"/>
              <a:t>Working together – silo working, threshold bouncing, inflexible agency responses, shared assessments &amp; plans, liaison &amp; challenge, follow-through</a:t>
            </a:r>
          </a:p>
          <a:p>
            <a:r>
              <a:rPr lang="en-GB" dirty="0" smtClean="0"/>
              <a:t>Information sharing</a:t>
            </a:r>
          </a:p>
          <a:p>
            <a:r>
              <a:rPr lang="en-GB" dirty="0" smtClean="0"/>
              <a:t>Advocacy – consider use with hard to engage people</a:t>
            </a:r>
          </a:p>
          <a:p>
            <a:r>
              <a:rPr lang="en-GB" dirty="0" smtClean="0"/>
              <a:t>Use of procedures – DNAs, safeguarding alerts, risk assessments</a:t>
            </a:r>
          </a:p>
          <a:p>
            <a:r>
              <a:rPr lang="en-GB" dirty="0" smtClean="0"/>
              <a:t>Standards of good practice – thoroughness of assessments, challenge professional optimism, lack of assertiveness &amp; curiosity, authoritative practice</a:t>
            </a:r>
            <a:endParaRPr lang="en-GB" dirty="0"/>
          </a:p>
        </p:txBody>
      </p:sp>
    </p:spTree>
    <p:extLst>
      <p:ext uri="{BB962C8B-B14F-4D97-AF65-F5344CB8AC3E}">
        <p14:creationId xmlns:p14="http://schemas.microsoft.com/office/powerpoint/2010/main" val="2013167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Thematic Analysis – Organisations around the Team</a:t>
            </a:r>
            <a:endParaRPr lang="en-GB" dirty="0"/>
          </a:p>
        </p:txBody>
      </p:sp>
      <p:sp>
        <p:nvSpPr>
          <p:cNvPr id="3" name="Content Placeholder 2"/>
          <p:cNvSpPr>
            <a:spLocks noGrp="1"/>
          </p:cNvSpPr>
          <p:nvPr>
            <p:ph idx="1"/>
          </p:nvPr>
        </p:nvSpPr>
        <p:spPr/>
        <p:txBody>
          <a:bodyPr>
            <a:normAutofit/>
          </a:bodyPr>
          <a:lstStyle/>
          <a:p>
            <a:r>
              <a:rPr lang="en-GB" dirty="0" smtClean="0"/>
              <a:t>Support – cases are complex, high risk, stressful &amp; demanding, so support systems essential; review scope and adequacy of policies</a:t>
            </a:r>
          </a:p>
          <a:p>
            <a:r>
              <a:rPr lang="en-GB" dirty="0" smtClean="0"/>
              <a:t>Culture – encourage challenge &amp; escalation of concerns; balance personalisation with duty of care; review case management approach</a:t>
            </a:r>
          </a:p>
          <a:p>
            <a:r>
              <a:rPr lang="en-GB" dirty="0" smtClean="0"/>
              <a:t>Supervision &amp; managerial oversight – senior managers should take responsibility for overseeing complex cases; effective supervision; use risk panels; audit cases</a:t>
            </a:r>
          </a:p>
          <a:p>
            <a:r>
              <a:rPr lang="en-GB" dirty="0" smtClean="0"/>
              <a:t>Staffing – practitioners must have appropriate experience &amp; resilience; review allocation of work; mindful of health &amp; safety</a:t>
            </a:r>
            <a:endParaRPr lang="en-GB" dirty="0"/>
          </a:p>
        </p:txBody>
      </p:sp>
    </p:spTree>
    <p:extLst>
      <p:ext uri="{BB962C8B-B14F-4D97-AF65-F5344CB8AC3E}">
        <p14:creationId xmlns:p14="http://schemas.microsoft.com/office/powerpoint/2010/main" val="429015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607" y="442764"/>
            <a:ext cx="8243668" cy="726147"/>
          </a:xfrm>
        </p:spPr>
        <p:txBody>
          <a:bodyPr>
            <a:noAutofit/>
          </a:bodyPr>
          <a:lstStyle/>
          <a:p>
            <a:r>
              <a:rPr lang="en-US" sz="3600" dirty="0">
                <a:solidFill>
                  <a:schemeClr val="tx1"/>
                </a:solidFill>
              </a:rPr>
              <a:t>What do we mean by self-neglect?</a:t>
            </a:r>
          </a:p>
        </p:txBody>
      </p:sp>
      <p:sp>
        <p:nvSpPr>
          <p:cNvPr id="5" name="Text Placeholder 4"/>
          <p:cNvSpPr>
            <a:spLocks noGrp="1"/>
          </p:cNvSpPr>
          <p:nvPr>
            <p:ph type="body" idx="1"/>
          </p:nvPr>
        </p:nvSpPr>
        <p:spPr>
          <a:xfrm>
            <a:off x="903110" y="1368966"/>
            <a:ext cx="3335840" cy="823912"/>
          </a:xfrm>
          <a:solidFill>
            <a:schemeClr val="accent1"/>
          </a:solidFill>
          <a:ln>
            <a:solidFill>
              <a:schemeClr val="tx2"/>
            </a:solidFill>
          </a:ln>
        </p:spPr>
        <p:txBody>
          <a:bodyPr/>
          <a:lstStyle/>
          <a:p>
            <a:r>
              <a:rPr lang="en-US" dirty="0" smtClean="0">
                <a:solidFill>
                  <a:srgbClr val="FFFFFF"/>
                </a:solidFill>
              </a:rPr>
              <a:t>Neglect of self-care</a:t>
            </a:r>
          </a:p>
          <a:p>
            <a:endParaRPr lang="en-US" dirty="0"/>
          </a:p>
        </p:txBody>
      </p:sp>
      <p:sp>
        <p:nvSpPr>
          <p:cNvPr id="8" name="Content Placeholder 7"/>
          <p:cNvSpPr>
            <a:spLocks noGrp="1"/>
          </p:cNvSpPr>
          <p:nvPr>
            <p:ph sz="half" idx="2"/>
          </p:nvPr>
        </p:nvSpPr>
        <p:spPr>
          <a:xfrm>
            <a:off x="4727222" y="2202225"/>
            <a:ext cx="3838222" cy="1946585"/>
          </a:xfrm>
          <a:ln>
            <a:solidFill>
              <a:schemeClr val="tx2"/>
            </a:solidFill>
          </a:ln>
        </p:spPr>
        <p:txBody>
          <a:bodyPr>
            <a:normAutofit/>
          </a:bodyPr>
          <a:lstStyle/>
          <a:p>
            <a:pPr lvl="0">
              <a:buFont typeface="Wingdings" charset="2"/>
              <a:buChar char="v"/>
            </a:pPr>
            <a:r>
              <a:rPr lang="en-US" sz="2000" dirty="0"/>
              <a:t>Hoarding: </a:t>
            </a:r>
            <a:r>
              <a:rPr lang="en-US" sz="1600" dirty="0"/>
              <a:t>(“persistent difficulty discarding or parting with possessions, regardless of </a:t>
            </a:r>
            <a:r>
              <a:rPr lang="en-US" sz="1600" dirty="0" smtClean="0"/>
              <a:t>value</a:t>
            </a:r>
            <a:r>
              <a:rPr lang="en-US" sz="1600" dirty="0"/>
              <a:t>” DSM V </a:t>
            </a:r>
            <a:r>
              <a:rPr lang="en-US" sz="1600" dirty="0" smtClean="0"/>
              <a:t>)</a:t>
            </a:r>
          </a:p>
          <a:p>
            <a:pPr>
              <a:buFont typeface="Wingdings" charset="2"/>
              <a:buChar char="v"/>
            </a:pPr>
            <a:r>
              <a:rPr lang="en-US" sz="2000" dirty="0" smtClean="0"/>
              <a:t>Squalor</a:t>
            </a:r>
          </a:p>
          <a:p>
            <a:pPr>
              <a:buFont typeface="Wingdings" charset="2"/>
              <a:buChar char="v"/>
            </a:pPr>
            <a:r>
              <a:rPr lang="en-US" sz="2000" dirty="0" smtClean="0"/>
              <a:t>Infestation</a:t>
            </a:r>
          </a:p>
        </p:txBody>
      </p:sp>
      <p:sp>
        <p:nvSpPr>
          <p:cNvPr id="7" name="Text Placeholder 6"/>
          <p:cNvSpPr>
            <a:spLocks noGrp="1"/>
          </p:cNvSpPr>
          <p:nvPr>
            <p:ph type="body" sz="quarter" idx="3"/>
          </p:nvPr>
        </p:nvSpPr>
        <p:spPr>
          <a:xfrm>
            <a:off x="4727222" y="1378313"/>
            <a:ext cx="3838222" cy="823912"/>
          </a:xfrm>
          <a:solidFill>
            <a:schemeClr val="accent1"/>
          </a:solidFill>
          <a:ln>
            <a:solidFill>
              <a:schemeClr val="tx2"/>
            </a:solidFill>
          </a:ln>
        </p:spPr>
        <p:txBody>
          <a:bodyPr/>
          <a:lstStyle/>
          <a:p>
            <a:r>
              <a:rPr lang="en-US" dirty="0" smtClean="0">
                <a:solidFill>
                  <a:schemeClr val="bg1"/>
                </a:solidFill>
              </a:rPr>
              <a:t>Neglect of the domestic environment</a:t>
            </a:r>
            <a:endParaRPr lang="en-US" dirty="0">
              <a:solidFill>
                <a:schemeClr val="bg1"/>
              </a:solidFill>
            </a:endParaRPr>
          </a:p>
        </p:txBody>
      </p:sp>
      <p:sp>
        <p:nvSpPr>
          <p:cNvPr id="9" name="TextBox 8"/>
          <p:cNvSpPr txBox="1"/>
          <p:nvPr/>
        </p:nvSpPr>
        <p:spPr>
          <a:xfrm>
            <a:off x="1014693" y="4139462"/>
            <a:ext cx="7550751" cy="400110"/>
          </a:xfrm>
          <a:prstGeom prst="rect">
            <a:avLst/>
          </a:prstGeom>
          <a:solidFill>
            <a:srgbClr val="22889E"/>
          </a:solidFill>
        </p:spPr>
        <p:txBody>
          <a:bodyPr wrap="square" rtlCol="0">
            <a:spAutoFit/>
          </a:bodyPr>
          <a:lstStyle/>
          <a:p>
            <a:pPr algn="ctr" defTabSz="914400"/>
            <a:r>
              <a:rPr lang="en-GB" sz="2000" dirty="0">
                <a:solidFill>
                  <a:schemeClr val="bg1"/>
                </a:solidFill>
              </a:rPr>
              <a:t>To such an extent as to endanger </a:t>
            </a:r>
            <a:r>
              <a:rPr lang="en-GB" sz="2000" dirty="0" smtClean="0">
                <a:solidFill>
                  <a:schemeClr val="bg1"/>
                </a:solidFill>
              </a:rPr>
              <a:t>health, safety </a:t>
            </a:r>
            <a:r>
              <a:rPr lang="en-GB" sz="2000" dirty="0">
                <a:solidFill>
                  <a:schemeClr val="bg1"/>
                </a:solidFill>
              </a:rPr>
              <a:t>and/or </a:t>
            </a:r>
            <a:r>
              <a:rPr lang="en-GB" sz="2000" dirty="0" smtClean="0">
                <a:solidFill>
                  <a:schemeClr val="bg1"/>
                </a:solidFill>
              </a:rPr>
              <a:t>wellbeing</a:t>
            </a:r>
          </a:p>
        </p:txBody>
      </p:sp>
      <p:sp>
        <p:nvSpPr>
          <p:cNvPr id="10" name="Content Placeholder 5"/>
          <p:cNvSpPr txBox="1">
            <a:spLocks/>
          </p:cNvSpPr>
          <p:nvPr/>
        </p:nvSpPr>
        <p:spPr>
          <a:xfrm>
            <a:off x="903110" y="2202225"/>
            <a:ext cx="3335839" cy="1914726"/>
          </a:xfrm>
          <a:prstGeom prst="rect">
            <a:avLst/>
          </a:prstGeom>
          <a:ln>
            <a:solidFill>
              <a:schemeClr val="tx2"/>
            </a:solidFill>
          </a:ln>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Font typeface="Wingdings" charset="2"/>
              <a:buChar char="v"/>
            </a:pPr>
            <a:r>
              <a:rPr lang="en-US" dirty="0" smtClean="0"/>
              <a:t>Personal hygiene</a:t>
            </a:r>
          </a:p>
          <a:p>
            <a:pPr>
              <a:buFont typeface="Wingdings" charset="2"/>
              <a:buChar char="v"/>
            </a:pPr>
            <a:r>
              <a:rPr lang="en-US" dirty="0" smtClean="0"/>
              <a:t>Nutrition/hydration</a:t>
            </a:r>
          </a:p>
          <a:p>
            <a:pPr>
              <a:buFont typeface="Wingdings" charset="2"/>
              <a:buChar char="v"/>
            </a:pPr>
            <a:r>
              <a:rPr lang="en-US" dirty="0" smtClean="0"/>
              <a:t>Health </a:t>
            </a:r>
            <a:endParaRPr lang="en-US" dirty="0"/>
          </a:p>
        </p:txBody>
      </p:sp>
      <p:sp>
        <p:nvSpPr>
          <p:cNvPr id="11" name="TextBox 10"/>
          <p:cNvSpPr txBox="1"/>
          <p:nvPr/>
        </p:nvSpPr>
        <p:spPr>
          <a:xfrm>
            <a:off x="1014694" y="4539572"/>
            <a:ext cx="7550750" cy="400110"/>
          </a:xfrm>
          <a:prstGeom prst="rect">
            <a:avLst/>
          </a:prstGeom>
          <a:solidFill>
            <a:schemeClr val="accent5"/>
          </a:solidFill>
        </p:spPr>
        <p:txBody>
          <a:bodyPr wrap="square" rtlCol="0">
            <a:spAutoFit/>
          </a:bodyPr>
          <a:lstStyle/>
          <a:p>
            <a:pPr algn="ctr" defTabSz="914400"/>
            <a:r>
              <a:rPr lang="en-GB" sz="2000" dirty="0" smtClean="0">
                <a:solidFill>
                  <a:schemeClr val="bg1"/>
                </a:solidFill>
              </a:rPr>
              <a:t>Refusal of services that would mitigate risk of harm                </a:t>
            </a:r>
            <a:endParaRPr lang="en-GB" sz="2000" dirty="0">
              <a:solidFill>
                <a:schemeClr val="bg1"/>
              </a:solidFill>
            </a:endParaRPr>
          </a:p>
        </p:txBody>
      </p:sp>
      <p:sp>
        <p:nvSpPr>
          <p:cNvPr id="12" name="Content Placeholder 4"/>
          <p:cNvSpPr txBox="1">
            <a:spLocks/>
          </p:cNvSpPr>
          <p:nvPr/>
        </p:nvSpPr>
        <p:spPr>
          <a:xfrm>
            <a:off x="903110" y="5058952"/>
            <a:ext cx="7648223" cy="1621985"/>
          </a:xfrm>
          <a:prstGeom prst="wedgeEllipseCallout">
            <a:avLst/>
          </a:prstGeom>
          <a:solidFill>
            <a:schemeClr val="accent6"/>
          </a:solidFill>
        </p:spPr>
        <p:txBody>
          <a:bodyPr vert="horz" lIns="91440" tIns="45720" rIns="91440" bIns="45720" rtlCol="0">
            <a:normAutofit fontScale="85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solidFill>
                  <a:schemeClr val="bg1"/>
                </a:solidFill>
              </a:rPr>
              <a:t>“Self-neglect: this covers a wide range of </a:t>
            </a:r>
            <a:r>
              <a:rPr lang="en-US" dirty="0" err="1" smtClean="0">
                <a:solidFill>
                  <a:schemeClr val="bg1"/>
                </a:solidFill>
              </a:rPr>
              <a:t>behaviour</a:t>
            </a:r>
            <a:r>
              <a:rPr lang="en-US" dirty="0" smtClean="0">
                <a:solidFill>
                  <a:schemeClr val="bg1"/>
                </a:solidFill>
              </a:rPr>
              <a:t> neglecting to care for one’s personal hygiene, health or surroundings and includes </a:t>
            </a:r>
            <a:r>
              <a:rPr lang="en-US" dirty="0" err="1" smtClean="0">
                <a:solidFill>
                  <a:schemeClr val="bg1"/>
                </a:solidFill>
              </a:rPr>
              <a:t>behaviour</a:t>
            </a:r>
            <a:r>
              <a:rPr lang="en-US" dirty="0" smtClean="0">
                <a:solidFill>
                  <a:schemeClr val="bg1"/>
                </a:solidFill>
              </a:rPr>
              <a:t> such as hoarding” (DH 2016)</a:t>
            </a:r>
            <a:endParaRPr lang="en-US" dirty="0"/>
          </a:p>
        </p:txBody>
      </p:sp>
    </p:spTree>
    <p:extLst>
      <p:ext uri="{BB962C8B-B14F-4D97-AF65-F5344CB8AC3E}">
        <p14:creationId xmlns:p14="http://schemas.microsoft.com/office/powerpoint/2010/main" val="258360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Thematic Analysis – LSAB around the Organisations</a:t>
            </a:r>
            <a:endParaRPr lang="en-GB" dirty="0"/>
          </a:p>
        </p:txBody>
      </p:sp>
      <p:sp>
        <p:nvSpPr>
          <p:cNvPr id="3" name="Content Placeholder 2"/>
          <p:cNvSpPr>
            <a:spLocks noGrp="1"/>
          </p:cNvSpPr>
          <p:nvPr>
            <p:ph idx="1"/>
          </p:nvPr>
        </p:nvSpPr>
        <p:spPr/>
        <p:txBody>
          <a:bodyPr>
            <a:normAutofit/>
          </a:bodyPr>
          <a:lstStyle/>
          <a:p>
            <a:r>
              <a:rPr lang="en-GB" dirty="0" smtClean="0"/>
              <a:t>Conducting SCRs – involve family &amp; carers, avoid delay</a:t>
            </a:r>
          </a:p>
          <a:p>
            <a:r>
              <a:rPr lang="en-GB" dirty="0" smtClean="0"/>
              <a:t>Monitoring &amp; action planning – robust action plans and audits of impact needed</a:t>
            </a:r>
          </a:p>
          <a:p>
            <a:r>
              <a:rPr lang="en-GB" dirty="0" smtClean="0"/>
              <a:t>Procedures &amp; guidance – develop protocols on risk &amp; capacity assessments, follow up of service refusal, cases where adults have capacity but at risk of harm</a:t>
            </a:r>
          </a:p>
          <a:p>
            <a:r>
              <a:rPr lang="en-GB" dirty="0" smtClean="0"/>
              <a:t>Use of SCR – across LSABs, in training, with government departments, for procedural development</a:t>
            </a:r>
          </a:p>
          <a:p>
            <a:r>
              <a:rPr lang="en-GB" dirty="0" smtClean="0"/>
              <a:t>Training – on mental capacity, law, procedures, writing IMRs, on person-centred approach &amp; strategies to engage people; evidence outcomes</a:t>
            </a:r>
            <a:endParaRPr lang="en-GB" dirty="0"/>
          </a:p>
        </p:txBody>
      </p:sp>
    </p:spTree>
    <p:extLst>
      <p:ext uri="{BB962C8B-B14F-4D97-AF65-F5344CB8AC3E}">
        <p14:creationId xmlns:p14="http://schemas.microsoft.com/office/powerpoint/2010/main" val="3339692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36" y="501205"/>
            <a:ext cx="8691989" cy="787259"/>
          </a:xfrm>
        </p:spPr>
        <p:txBody>
          <a:bodyPr>
            <a:normAutofit/>
          </a:bodyPr>
          <a:lstStyle/>
          <a:p>
            <a:r>
              <a:rPr lang="en-US" sz="3600" dirty="0" smtClean="0">
                <a:solidFill>
                  <a:schemeClr val="tx1"/>
                </a:solidFill>
              </a:rPr>
              <a:t>What makes for robust interagency working?</a:t>
            </a:r>
            <a:endParaRPr lang="en-US" sz="3600" dirty="0">
              <a:solidFill>
                <a:schemeClr val="tx1"/>
              </a:solidFill>
            </a:endParaRPr>
          </a:p>
        </p:txBody>
      </p:sp>
      <p:graphicFrame>
        <p:nvGraphicFramePr>
          <p:cNvPr id="4" name="Content Placeholder 3"/>
          <p:cNvGraphicFramePr>
            <a:graphicFrameLocks noGrp="1"/>
          </p:cNvGraphicFramePr>
          <p:nvPr>
            <p:ph idx="1"/>
            <p:extLst/>
          </p:nvPr>
        </p:nvGraphicFramePr>
        <p:xfrm>
          <a:off x="244809" y="1350539"/>
          <a:ext cx="8553016" cy="52704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5261172" y="3428999"/>
            <a:ext cx="1614131" cy="1076087"/>
            <a:chOff x="3617679" y="2097167"/>
            <a:chExt cx="1614131" cy="1076087"/>
          </a:xfrm>
        </p:grpSpPr>
        <p:sp>
          <p:nvSpPr>
            <p:cNvPr id="6" name="Rounded Rectangle 5"/>
            <p:cNvSpPr/>
            <p:nvPr/>
          </p:nvSpPr>
          <p:spPr>
            <a:xfrm>
              <a:off x="3617679" y="2097167"/>
              <a:ext cx="1614131" cy="1076087"/>
            </a:xfrm>
            <a:prstGeom prst="roundRect">
              <a:avLst>
                <a:gd name="adj" fmla="val 10000"/>
              </a:avLst>
            </a:prstGeom>
            <a:solidFill>
              <a:schemeClr val="tx2">
                <a:lumMod val="75000"/>
                <a:lumOff val="25000"/>
              </a:schemeClr>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7" name="Rounded Rectangle 4"/>
            <p:cNvSpPr/>
            <p:nvPr/>
          </p:nvSpPr>
          <p:spPr>
            <a:xfrm>
              <a:off x="3649197" y="2128685"/>
              <a:ext cx="1551095" cy="10130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dirty="0" smtClean="0"/>
                <a:t>Commissioning</a:t>
              </a:r>
              <a:endParaRPr lang="en-US" sz="1500" kern="1200" dirty="0"/>
            </a:p>
          </p:txBody>
        </p:sp>
      </p:grpSp>
      <p:cxnSp>
        <p:nvCxnSpPr>
          <p:cNvPr id="8" name="Straight Connector 7"/>
          <p:cNvCxnSpPr/>
          <p:nvPr/>
        </p:nvCxnSpPr>
        <p:spPr>
          <a:xfrm>
            <a:off x="5782235" y="4778788"/>
            <a:ext cx="2002843" cy="0"/>
          </a:xfrm>
          <a:prstGeom prst="line">
            <a:avLst/>
          </a:prstGeom>
          <a:ln w="3175" cmpd="sng">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6230471" y="3212353"/>
            <a:ext cx="0" cy="216646"/>
          </a:xfrm>
          <a:prstGeom prst="line">
            <a:avLst/>
          </a:prstGeom>
          <a:ln w="3175" cmpd="sng">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782235" y="4505086"/>
            <a:ext cx="0" cy="273702"/>
          </a:xfrm>
          <a:prstGeom prst="line">
            <a:avLst/>
          </a:prstGeom>
          <a:ln w="3175" cmpd="sng">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44624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35096" y="921301"/>
            <a:ext cx="3703043" cy="709448"/>
          </a:xfrm>
        </p:spPr>
        <p:txBody>
          <a:bodyPr>
            <a:normAutofit fontScale="90000"/>
          </a:bodyPr>
          <a:lstStyle/>
          <a:p>
            <a:r>
              <a:rPr lang="en-US" dirty="0" smtClean="0">
                <a:solidFill>
                  <a:schemeClr val="tx1"/>
                </a:solidFill>
              </a:rPr>
              <a:t>Whole system alignment</a:t>
            </a:r>
            <a:endParaRPr lang="en-US" dirty="0">
              <a:solidFill>
                <a:schemeClr val="tx1"/>
              </a:solidFill>
            </a:endParaRPr>
          </a:p>
        </p:txBody>
      </p:sp>
      <p:sp>
        <p:nvSpPr>
          <p:cNvPr id="5" name="Slide Number Placeholder 4"/>
          <p:cNvSpPr>
            <a:spLocks noGrp="1"/>
          </p:cNvSpPr>
          <p:nvPr>
            <p:ph type="sldNum" sz="quarter" idx="12"/>
          </p:nvPr>
        </p:nvSpPr>
        <p:spPr>
          <a:xfrm>
            <a:off x="6771314" y="6339572"/>
            <a:ext cx="2133600" cy="365125"/>
          </a:xfrm>
          <a:prstGeom prst="rect">
            <a:avLst/>
          </a:prstGeom>
        </p:spPr>
        <p:txBody>
          <a:bodyPr/>
          <a:lstStyle/>
          <a:p>
            <a:fld id="{1C5C9FE9-8E8A-4237-A028-0547BDB48ABA}" type="slidenum">
              <a:rPr lang="en-GB" smtClean="0"/>
              <a:pPr/>
              <a:t>32</a:t>
            </a:fld>
            <a:endParaRPr lang="en-GB" dirty="0"/>
          </a:p>
        </p:txBody>
      </p:sp>
      <p:graphicFrame>
        <p:nvGraphicFramePr>
          <p:cNvPr id="7" name="Content Placeholder 9"/>
          <p:cNvGraphicFramePr>
            <a:graphicFrameLocks/>
          </p:cNvGraphicFramePr>
          <p:nvPr>
            <p:extLst>
              <p:ext uri="{D42A27DB-BD31-4B8C-83A1-F6EECF244321}">
                <p14:modId xmlns:p14="http://schemas.microsoft.com/office/powerpoint/2010/main" val="623022771"/>
              </p:ext>
            </p:extLst>
          </p:nvPr>
        </p:nvGraphicFramePr>
        <p:xfrm>
          <a:off x="1018872" y="921301"/>
          <a:ext cx="9144000" cy="5656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Straight Arrow Connector 2"/>
          <p:cNvCxnSpPr/>
          <p:nvPr/>
        </p:nvCxnSpPr>
        <p:spPr>
          <a:xfrm>
            <a:off x="3626556" y="2032000"/>
            <a:ext cx="1368777" cy="2906889"/>
          </a:xfrm>
          <a:prstGeom prst="straightConnector1">
            <a:avLst/>
          </a:prstGeom>
          <a:ln>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a:off x="6293556" y="1905000"/>
            <a:ext cx="1058333" cy="3033889"/>
          </a:xfrm>
          <a:prstGeom prst="straightConnector1">
            <a:avLst/>
          </a:prstGeom>
          <a:ln>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0877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656" y="377676"/>
            <a:ext cx="8042276" cy="978980"/>
          </a:xfrm>
        </p:spPr>
        <p:txBody>
          <a:bodyPr>
            <a:normAutofit/>
          </a:bodyPr>
          <a:lstStyle/>
          <a:p>
            <a:r>
              <a:rPr lang="en-US" dirty="0" smtClean="0">
                <a:solidFill>
                  <a:schemeClr val="tx1"/>
                </a:solidFill>
              </a:rPr>
              <a:t>Knowing, Doing and Being</a:t>
            </a:r>
            <a:endParaRPr lang="en-US" dirty="0">
              <a:solidFill>
                <a:schemeClr val="tx1"/>
              </a:solidFill>
            </a:endParaRPr>
          </a:p>
        </p:txBody>
      </p:sp>
      <p:graphicFrame>
        <p:nvGraphicFramePr>
          <p:cNvPr id="4" name="Content Placeholder 3"/>
          <p:cNvGraphicFramePr>
            <a:graphicFrameLocks noGrp="1"/>
          </p:cNvGraphicFramePr>
          <p:nvPr>
            <p:ph idx="1"/>
            <p:extLst/>
          </p:nvPr>
        </p:nvGraphicFramePr>
        <p:xfrm>
          <a:off x="-488068" y="1834622"/>
          <a:ext cx="8456612" cy="4541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4"/>
          <p:cNvSpPr txBox="1">
            <a:spLocks/>
          </p:cNvSpPr>
          <p:nvPr/>
        </p:nvSpPr>
        <p:spPr>
          <a:xfrm>
            <a:off x="6771313" y="6347961"/>
            <a:ext cx="2133600" cy="365125"/>
          </a:xfrm>
          <a:prstGeom prst="rect">
            <a:avLst/>
          </a:prstGeom>
        </p:spPr>
        <p:txBody>
          <a:bodyPr/>
          <a:lstStyle>
            <a:defPPr>
              <a:defRPr lang="en-GB"/>
            </a:defPPr>
            <a:lvl1pPr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8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8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8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800" kern="1200">
                <a:solidFill>
                  <a:schemeClr val="tx1"/>
                </a:solidFill>
                <a:latin typeface="Times New Roman" pitchFamily="18" charset="0"/>
                <a:ea typeface="+mn-ea"/>
                <a:cs typeface="Times New Roman" pitchFamily="18" charset="0"/>
              </a:defRPr>
            </a:lvl9pPr>
          </a:lstStyle>
          <a:p>
            <a:pPr algn="r"/>
            <a:endParaRPr lang="en-GB" sz="1800" dirty="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ular Callout 4"/>
          <p:cNvSpPr/>
          <p:nvPr/>
        </p:nvSpPr>
        <p:spPr>
          <a:xfrm>
            <a:off x="5588001" y="2914650"/>
            <a:ext cx="3086100" cy="2847700"/>
          </a:xfrm>
          <a:prstGeom prst="wedgeRoundRectCallout">
            <a:avLst>
              <a:gd name="adj1" fmla="val 40915"/>
              <a:gd name="adj2" fmla="val 67564"/>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bg1"/>
                </a:solidFill>
              </a:rPr>
              <a:t>I </a:t>
            </a:r>
            <a:r>
              <a:rPr lang="en-GB" dirty="0">
                <a:solidFill>
                  <a:schemeClr val="bg1"/>
                </a:solidFill>
              </a:rPr>
              <a:t>think the only thing that will help that is concern, another human being connecting with you that’s got a little bit more strength than you, that pulls you through those forms of depression, that’s what keeps you alive</a:t>
            </a:r>
            <a:r>
              <a:rPr lang="en-GB" dirty="0" smtClean="0">
                <a:solidFill>
                  <a:schemeClr val="bg1"/>
                </a:solidFill>
              </a:rPr>
              <a:t>.</a:t>
            </a:r>
            <a:endParaRPr lang="en-GB"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692779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72" y="527340"/>
            <a:ext cx="8488428" cy="1049499"/>
          </a:xfrm>
        </p:spPr>
        <p:txBody>
          <a:bodyPr>
            <a:normAutofit fontScale="90000"/>
          </a:bodyPr>
          <a:lstStyle/>
          <a:p>
            <a:r>
              <a:rPr lang="en-US" dirty="0" smtClean="0">
                <a:solidFill>
                  <a:schemeClr val="tx1"/>
                </a:solidFill>
              </a:rPr>
              <a:t>Integrating negotiated and imposed interventions</a:t>
            </a:r>
            <a:endParaRPr lang="en-US" dirty="0">
              <a:solidFill>
                <a:schemeClr val="tx1"/>
              </a:solidFill>
            </a:endParaRPr>
          </a:p>
        </p:txBody>
      </p:sp>
      <p:sp>
        <p:nvSpPr>
          <p:cNvPr id="5" name="Content Placeholder 4"/>
          <p:cNvSpPr>
            <a:spLocks noGrp="1"/>
          </p:cNvSpPr>
          <p:nvPr>
            <p:ph idx="1"/>
          </p:nvPr>
        </p:nvSpPr>
        <p:spPr/>
        <p:txBody>
          <a:bodyPr/>
          <a:lstStyle/>
          <a:p>
            <a:endParaRPr lang="en-GB" dirty="0"/>
          </a:p>
        </p:txBody>
      </p:sp>
      <p:pic>
        <p:nvPicPr>
          <p:cNvPr id="4" name="Picture 3" descr="Untitled2.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150" y="1407334"/>
            <a:ext cx="8713850" cy="4900160"/>
          </a:xfrm>
          <a:prstGeom prst="rect">
            <a:avLst/>
          </a:prstGeom>
        </p:spPr>
      </p:pic>
      <p:sp>
        <p:nvSpPr>
          <p:cNvPr id="7" name="Slide Number Placeholder 4"/>
          <p:cNvSpPr txBox="1">
            <a:spLocks/>
          </p:cNvSpPr>
          <p:nvPr/>
        </p:nvSpPr>
        <p:spPr>
          <a:xfrm>
            <a:off x="6923713" y="6500361"/>
            <a:ext cx="2133600" cy="365125"/>
          </a:xfrm>
          <a:prstGeom prst="rect">
            <a:avLst/>
          </a:prstGeom>
        </p:spPr>
        <p:txBody>
          <a:bodyPr/>
          <a:lstStyle>
            <a:defPPr>
              <a:defRPr lang="en-GB"/>
            </a:defPPr>
            <a:lvl1pPr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8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8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8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800" kern="1200">
                <a:solidFill>
                  <a:schemeClr val="tx1"/>
                </a:solidFill>
                <a:latin typeface="Times New Roman" pitchFamily="18" charset="0"/>
                <a:ea typeface="+mn-ea"/>
                <a:cs typeface="Times New Roman" pitchFamily="18" charset="0"/>
              </a:defRPr>
            </a:lvl9pPr>
          </a:lstStyle>
          <a:p>
            <a:pPr algn="r"/>
            <a:endParaRPr lang="en-GB" sz="1800" dirty="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09949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96190"/>
            <a:ext cx="8042276" cy="779270"/>
          </a:xfrm>
        </p:spPr>
        <p:txBody>
          <a:bodyPr/>
          <a:lstStyle/>
          <a:p>
            <a:r>
              <a:rPr lang="en-US" sz="2800" dirty="0" smtClean="0">
                <a:solidFill>
                  <a:schemeClr val="tx1"/>
                </a:solidFill>
              </a:rPr>
              <a:t>In summary: practitioner approaches</a:t>
            </a:r>
            <a:endParaRPr lang="en-US" sz="2800" dirty="0">
              <a:solidFill>
                <a:schemeClr val="tx1"/>
              </a:solidFill>
            </a:endParaRPr>
          </a:p>
        </p:txBody>
      </p:sp>
      <p:sp>
        <p:nvSpPr>
          <p:cNvPr id="3" name="Slide Number Placeholder 2"/>
          <p:cNvSpPr>
            <a:spLocks noGrp="1"/>
          </p:cNvSpPr>
          <p:nvPr>
            <p:ph type="sldNum" sz="quarter" idx="12"/>
          </p:nvPr>
        </p:nvSpPr>
        <p:spPr/>
        <p:txBody>
          <a:bodyPr/>
          <a:lstStyle/>
          <a:p>
            <a:fld id="{1C5C9FE9-8E8A-4237-A028-0547BDB48ABA}" type="slidenum">
              <a:rPr lang="en-GB" smtClean="0"/>
              <a:pPr/>
              <a:t>35</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038543926"/>
              </p:ext>
            </p:extLst>
          </p:nvPr>
        </p:nvGraphicFramePr>
        <p:xfrm>
          <a:off x="227783" y="1075460"/>
          <a:ext cx="8829530" cy="5212080"/>
        </p:xfrm>
        <a:graphic>
          <a:graphicData uri="http://schemas.openxmlformats.org/drawingml/2006/table">
            <a:tbl>
              <a:tblPr firstRow="1" bandRow="1">
                <a:tableStyleId>{5C22544A-7EE6-4342-B048-85BDC9FD1C3A}</a:tableStyleId>
              </a:tblPr>
              <a:tblGrid>
                <a:gridCol w="8829530"/>
              </a:tblGrid>
              <a:tr h="0">
                <a:tc>
                  <a:txBody>
                    <a:bodyPr/>
                    <a:lstStyle/>
                    <a:p>
                      <a:r>
                        <a:rPr lang="en-GB" sz="1800" dirty="0" smtClean="0">
                          <a:effectLst/>
                          <a:latin typeface="Calibri"/>
                          <a:ea typeface="ＭＳ 明朝"/>
                          <a:cs typeface="Times New Roman"/>
                        </a:rPr>
                        <a:t>Practice with people who self-neglect is more effective where practitioners</a:t>
                      </a:r>
                      <a:r>
                        <a:rPr lang="en-GB" dirty="0" smtClean="0">
                          <a:effectLst/>
                        </a:rPr>
                        <a:t> </a:t>
                      </a:r>
                      <a:endParaRPr lang="en-US" dirty="0"/>
                    </a:p>
                  </a:txBody>
                  <a:tcPr>
                    <a:solidFill>
                      <a:srgbClr val="22889E"/>
                    </a:solidFill>
                  </a:tcPr>
                </a:tc>
              </a:tr>
              <a:tr h="341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Build rapport and trust, showing respect, empathy, persistence, and continuity</a:t>
                      </a:r>
                      <a:endParaRPr lang="en-GB" sz="1800" dirty="0" smtClean="0">
                        <a:effectLst/>
                        <a:latin typeface="Cambria"/>
                        <a:ea typeface="ＭＳ 明朝"/>
                        <a:cs typeface="Times New Roman"/>
                      </a:endParaRPr>
                    </a:p>
                  </a:txBody>
                  <a:tcPr/>
                </a:tc>
              </a:tr>
              <a:tr h="59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Seek to understand the meaning and significance of the self-neglect, taking account of the individual’s life experience </a:t>
                      </a:r>
                      <a:endParaRPr lang="en-GB" sz="1800" dirty="0" smtClean="0">
                        <a:effectLst/>
                        <a:latin typeface="Cambria"/>
                        <a:ea typeface="ＭＳ 明朝"/>
                        <a:cs typeface="Times New Roman"/>
                      </a:endParaRPr>
                    </a:p>
                  </a:txBody>
                  <a:tcPr>
                    <a:solidFill>
                      <a:srgbClr val="3366FF">
                        <a:alpha val="23000"/>
                      </a:srgbClr>
                    </a:solidFill>
                  </a:tcPr>
                </a:tc>
              </a:tr>
              <a:tr h="59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Work patiently at the pace of the individual, but know when to make the most of moments of motivation to secure changes</a:t>
                      </a:r>
                      <a:endParaRPr lang="en-GB" sz="1800" dirty="0" smtClean="0">
                        <a:effectLst/>
                        <a:latin typeface="Cambria"/>
                        <a:ea typeface="ＭＳ 明朝"/>
                        <a:cs typeface="Times New Roman"/>
                      </a:endParaRPr>
                    </a:p>
                  </a:txBody>
                  <a:tcPr/>
                </a:tc>
              </a:tr>
              <a:tr h="59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Keep constantly in view the question of the individual’s mental capacity to make self-care decisions</a:t>
                      </a:r>
                      <a:endParaRPr lang="en-GB" sz="1800" dirty="0" smtClean="0">
                        <a:effectLst/>
                        <a:latin typeface="Cambria"/>
                        <a:ea typeface="ＭＳ 明朝"/>
                        <a:cs typeface="Times New Roman"/>
                      </a:endParaRPr>
                    </a:p>
                  </a:txBody>
                  <a:tcPr>
                    <a:solidFill>
                      <a:srgbClr val="3366FF">
                        <a:alpha val="23000"/>
                      </a:srgbClr>
                    </a:solidFill>
                  </a:tcPr>
                </a:tc>
              </a:tr>
              <a:tr h="59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Communicate about risks and options with honesty and openness, particularly where coercive action is a possibility</a:t>
                      </a:r>
                      <a:endParaRPr lang="en-GB" sz="1800" dirty="0" smtClean="0">
                        <a:effectLst/>
                        <a:latin typeface="Cambria"/>
                        <a:ea typeface="ＭＳ 明朝"/>
                        <a:cs typeface="Times New Roman"/>
                      </a:endParaRPr>
                    </a:p>
                  </a:txBody>
                  <a:tcPr/>
                </a:tc>
              </a:tr>
              <a:tr h="59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Ensure that options for intervention are rooted in sound understanding of legal powers and duties </a:t>
                      </a:r>
                      <a:endParaRPr lang="en-GB" sz="1800" dirty="0" smtClean="0">
                        <a:effectLst/>
                        <a:latin typeface="Cambria"/>
                        <a:ea typeface="ＭＳ 明朝"/>
                        <a:cs typeface="Times New Roman"/>
                      </a:endParaRPr>
                    </a:p>
                  </a:txBody>
                  <a:tcPr>
                    <a:solidFill>
                      <a:srgbClr val="3366FF">
                        <a:alpha val="23000"/>
                      </a:srgbClr>
                    </a:solidFill>
                  </a:tcPr>
                </a:tc>
              </a:tr>
              <a:tr h="59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Think flexibly about how family members and community resources can contribute to interventions, building on relationships and networks </a:t>
                      </a:r>
                      <a:endParaRPr lang="en-GB" sz="1800" dirty="0" smtClean="0">
                        <a:effectLst/>
                        <a:latin typeface="Cambria"/>
                        <a:ea typeface="ＭＳ 明朝"/>
                        <a:cs typeface="Times New Roman"/>
                      </a:endParaRPr>
                    </a:p>
                  </a:txBody>
                  <a:tcPr/>
                </a:tc>
              </a:tr>
              <a:tr h="59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Work proactively to engage and co-ordinate agencies with specialist                               expertise to contribute towards shared goals</a:t>
                      </a:r>
                      <a:endParaRPr lang="en-GB" sz="1800" dirty="0" smtClean="0">
                        <a:effectLst/>
                        <a:latin typeface="Cambria"/>
                        <a:ea typeface="ＭＳ 明朝"/>
                        <a:cs typeface="Times New Roman"/>
                      </a:endParaRPr>
                    </a:p>
                  </a:txBody>
                  <a:tcPr>
                    <a:solidFill>
                      <a:srgbClr val="3366FF">
                        <a:alpha val="23000"/>
                      </a:srgbClr>
                    </a:solidFill>
                  </a:tcPr>
                </a:tc>
              </a:tr>
            </a:tbl>
          </a:graphicData>
        </a:graphic>
      </p:graphicFrame>
      <p:sp>
        <p:nvSpPr>
          <p:cNvPr id="7" name="Slide Number Placeholder 4"/>
          <p:cNvSpPr txBox="1">
            <a:spLocks/>
          </p:cNvSpPr>
          <p:nvPr/>
        </p:nvSpPr>
        <p:spPr>
          <a:xfrm>
            <a:off x="6923713" y="6500361"/>
            <a:ext cx="2133600" cy="365125"/>
          </a:xfrm>
          <a:prstGeom prst="rect">
            <a:avLst/>
          </a:prstGeom>
        </p:spPr>
        <p:txBody>
          <a:bodyPr/>
          <a:lstStyle>
            <a:defPPr>
              <a:defRPr lang="en-GB"/>
            </a:defPPr>
            <a:lvl1pPr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8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8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8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800" kern="1200">
                <a:solidFill>
                  <a:schemeClr val="tx1"/>
                </a:solidFill>
                <a:latin typeface="Times New Roman" pitchFamily="18" charset="0"/>
                <a:ea typeface="+mn-ea"/>
                <a:cs typeface="Times New Roman" pitchFamily="18" charset="0"/>
              </a:defRPr>
            </a:lvl9pPr>
          </a:lstStyle>
          <a:p>
            <a:pPr algn="r"/>
            <a:endParaRPr lang="en-GB" sz="1800" dirty="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35633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5090"/>
            <a:ext cx="8042276" cy="998244"/>
          </a:xfrm>
        </p:spPr>
        <p:txBody>
          <a:bodyPr/>
          <a:lstStyle/>
          <a:p>
            <a:r>
              <a:rPr lang="en-US" sz="2800" dirty="0" smtClean="0">
                <a:solidFill>
                  <a:schemeClr val="tx1"/>
                </a:solidFill>
              </a:rPr>
              <a:t>In summary: organisational approaches</a:t>
            </a:r>
            <a:endParaRPr lang="en-US" sz="2800" dirty="0">
              <a:solidFill>
                <a:schemeClr val="tx1"/>
              </a:solidFill>
            </a:endParaRPr>
          </a:p>
        </p:txBody>
      </p:sp>
      <p:sp>
        <p:nvSpPr>
          <p:cNvPr id="4" name="Content Placeholder 3"/>
          <p:cNvSpPr>
            <a:spLocks noGrp="1"/>
          </p:cNvSpPr>
          <p:nvPr>
            <p:ph idx="1"/>
          </p:nvPr>
        </p:nvSpPr>
        <p:spPr/>
        <p:txBody>
          <a:bodyPr/>
          <a:lstStyle/>
          <a:p>
            <a:endParaRPr lang="en-GB" dirty="0"/>
          </a:p>
        </p:txBody>
      </p:sp>
      <p:sp>
        <p:nvSpPr>
          <p:cNvPr id="3" name="Slide Number Placeholder 2"/>
          <p:cNvSpPr>
            <a:spLocks noGrp="1"/>
          </p:cNvSpPr>
          <p:nvPr>
            <p:ph type="sldNum" sz="quarter" idx="12"/>
          </p:nvPr>
        </p:nvSpPr>
        <p:spPr/>
        <p:txBody>
          <a:bodyPr/>
          <a:lstStyle/>
          <a:p>
            <a:fld id="{1C5C9FE9-8E8A-4237-A028-0547BDB48ABA}" type="slidenum">
              <a:rPr lang="en-GB" smtClean="0"/>
              <a:pPr/>
              <a:t>36</a:t>
            </a:fld>
            <a:endParaRPr lang="en-GB" dirty="0"/>
          </a:p>
        </p:txBody>
      </p:sp>
      <p:graphicFrame>
        <p:nvGraphicFramePr>
          <p:cNvPr id="5" name="Table 4"/>
          <p:cNvGraphicFramePr>
            <a:graphicFrameLocks noGrp="1"/>
          </p:cNvGraphicFramePr>
          <p:nvPr>
            <p:extLst/>
          </p:nvPr>
        </p:nvGraphicFramePr>
        <p:xfrm>
          <a:off x="234473" y="1437741"/>
          <a:ext cx="8637185" cy="4505860"/>
        </p:xfrm>
        <a:graphic>
          <a:graphicData uri="http://schemas.openxmlformats.org/drawingml/2006/table">
            <a:tbl>
              <a:tblPr firstRow="1" bandRow="1">
                <a:tableStyleId>{5C22544A-7EE6-4342-B048-85BDC9FD1C3A}</a:tableStyleId>
              </a:tblPr>
              <a:tblGrid>
                <a:gridCol w="8637185"/>
              </a:tblGrid>
              <a:tr h="599159">
                <a:tc>
                  <a:txBody>
                    <a:bodyPr/>
                    <a:lstStyle/>
                    <a:p>
                      <a:r>
                        <a:rPr lang="en-GB" sz="1800" dirty="0" smtClean="0">
                          <a:effectLst/>
                          <a:latin typeface="Calibri"/>
                          <a:ea typeface="ＭＳ 明朝"/>
                          <a:cs typeface="Times New Roman"/>
                        </a:rPr>
                        <a:t>Effective</a:t>
                      </a:r>
                      <a:r>
                        <a:rPr lang="en-GB" sz="1800" baseline="0" dirty="0" smtClean="0">
                          <a:effectLst/>
                          <a:latin typeface="Calibri"/>
                          <a:ea typeface="ＭＳ 明朝"/>
                          <a:cs typeface="Times New Roman"/>
                        </a:rPr>
                        <a:t> practice is best supported organisationally when</a:t>
                      </a:r>
                      <a:endParaRPr lang="en-US" dirty="0"/>
                    </a:p>
                  </a:txBody>
                  <a:tcPr>
                    <a:solidFill>
                      <a:srgbClr val="22889E"/>
                    </a:solidFill>
                  </a:tcPr>
                </a:tc>
              </a:tr>
              <a:tr h="8224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Strategic responsibility for self-neglect is clearly located within a shared interagency governance arrangement such as the SAB</a:t>
                      </a:r>
                      <a:r>
                        <a:rPr lang="en-GB" dirty="0" smtClean="0">
                          <a:effectLst/>
                        </a:rPr>
                        <a:t> </a:t>
                      </a:r>
                      <a:endParaRPr lang="en-GB" sz="1800" dirty="0" smtClean="0">
                        <a:effectLst/>
                        <a:latin typeface="Cambria"/>
                        <a:ea typeface="ＭＳ 明朝"/>
                        <a:cs typeface="Times New Roman"/>
                      </a:endParaRPr>
                    </a:p>
                  </a:txBody>
                  <a:tcPr/>
                </a:tc>
              </a:tr>
              <a:tr h="7196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Agencies share definitions and understandings of self-neglect</a:t>
                      </a:r>
                      <a:r>
                        <a:rPr lang="en-GB" dirty="0" smtClean="0">
                          <a:effectLst/>
                        </a:rPr>
                        <a:t> </a:t>
                      </a:r>
                      <a:endParaRPr lang="en-GB" sz="1800" dirty="0" smtClean="0">
                        <a:effectLst/>
                        <a:latin typeface="Cambria"/>
                        <a:ea typeface="ＭＳ 明朝"/>
                        <a:cs typeface="Times New Roman"/>
                      </a:endParaRPr>
                    </a:p>
                  </a:txBody>
                  <a:tcPr>
                    <a:solidFill>
                      <a:srgbClr val="3366FF">
                        <a:alpha val="23000"/>
                      </a:srgbClr>
                    </a:solidFill>
                  </a:tcPr>
                </a:tc>
              </a:tr>
              <a:tr h="8224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Interagency coordination and shared risk-management is facilitated by clear referral routes, communication and decision-making systems</a:t>
                      </a:r>
                      <a:r>
                        <a:rPr lang="en-GB" dirty="0" smtClean="0">
                          <a:effectLst/>
                        </a:rPr>
                        <a:t> </a:t>
                      </a:r>
                      <a:endParaRPr lang="en-GB" sz="1800" dirty="0" smtClean="0">
                        <a:effectLst/>
                        <a:latin typeface="Cambria"/>
                        <a:ea typeface="ＭＳ 明朝"/>
                        <a:cs typeface="Times New Roman"/>
                      </a:endParaRPr>
                    </a:p>
                  </a:txBody>
                  <a:tcPr/>
                </a:tc>
              </a:tr>
              <a:tr h="7196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Longer-term supportive, relationship-based involvement is accepted as a pattern of work</a:t>
                      </a:r>
                      <a:r>
                        <a:rPr lang="en-GB" dirty="0" smtClean="0">
                          <a:effectLst/>
                        </a:rPr>
                        <a:t> </a:t>
                      </a:r>
                      <a:endParaRPr lang="en-GB" sz="1800" dirty="0" smtClean="0">
                        <a:effectLst/>
                        <a:latin typeface="Cambria"/>
                        <a:ea typeface="ＭＳ 明朝"/>
                        <a:cs typeface="Times New Roman"/>
                      </a:endParaRPr>
                    </a:p>
                  </a:txBody>
                  <a:tcPr>
                    <a:solidFill>
                      <a:srgbClr val="3366FF">
                        <a:alpha val="23000"/>
                      </a:srgbClr>
                    </a:solidFill>
                  </a:tcPr>
                </a:tc>
              </a:tr>
              <a:tr h="8224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alibri"/>
                          <a:ea typeface="ＭＳ 明朝"/>
                          <a:cs typeface="Times New Roman"/>
                        </a:rPr>
                        <a:t>Training and supervision challenge and support practitioners to engage with the ethical challenges, legal options,</a:t>
                      </a:r>
                      <a:r>
                        <a:rPr lang="en-GB" sz="1800" baseline="0" dirty="0" smtClean="0">
                          <a:effectLst/>
                          <a:latin typeface="Calibri"/>
                          <a:ea typeface="ＭＳ 明朝"/>
                          <a:cs typeface="Times New Roman"/>
                        </a:rPr>
                        <a:t> </a:t>
                      </a:r>
                      <a:r>
                        <a:rPr lang="en-GB" sz="1800" dirty="0" smtClean="0">
                          <a:effectLst/>
                          <a:latin typeface="Calibri"/>
                          <a:ea typeface="ＭＳ 明朝"/>
                          <a:cs typeface="Times New Roman"/>
                        </a:rPr>
                        <a:t>skills and emotion</a:t>
                      </a:r>
                      <a:r>
                        <a:rPr lang="en-GB" sz="1800" baseline="0" dirty="0" smtClean="0">
                          <a:effectLst/>
                          <a:latin typeface="Calibri"/>
                          <a:ea typeface="ＭＳ 明朝"/>
                          <a:cs typeface="Times New Roman"/>
                        </a:rPr>
                        <a:t>s </a:t>
                      </a:r>
                      <a:r>
                        <a:rPr lang="en-GB" sz="1800" dirty="0" smtClean="0">
                          <a:effectLst/>
                          <a:latin typeface="Calibri"/>
                          <a:ea typeface="ＭＳ 明朝"/>
                          <a:cs typeface="Times New Roman"/>
                        </a:rPr>
                        <a:t>involved in self-neglect practice</a:t>
                      </a:r>
                      <a:r>
                        <a:rPr lang="en-GB" dirty="0" smtClean="0">
                          <a:effectLst/>
                        </a:rPr>
                        <a:t> </a:t>
                      </a:r>
                      <a:endParaRPr lang="en-GB" sz="1800" dirty="0" smtClean="0">
                        <a:effectLst/>
                        <a:latin typeface="Cambria"/>
                        <a:ea typeface="ＭＳ 明朝"/>
                        <a:cs typeface="Times New Roman"/>
                      </a:endParaRPr>
                    </a:p>
                  </a:txBody>
                  <a:tcPr/>
                </a:tc>
              </a:tr>
            </a:tbl>
          </a:graphicData>
        </a:graphic>
      </p:graphicFrame>
    </p:spTree>
    <p:extLst>
      <p:ext uri="{BB962C8B-B14F-4D97-AF65-F5344CB8AC3E}">
        <p14:creationId xmlns:p14="http://schemas.microsoft.com/office/powerpoint/2010/main" val="1709605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549275" y="364251"/>
            <a:ext cx="8042276" cy="798178"/>
          </a:xfrm>
        </p:spPr>
        <p:txBody>
          <a:bodyPr>
            <a:normAutofit/>
          </a:bodyPr>
          <a:lstStyle/>
          <a:p>
            <a:pPr eaLnBrk="1" hangingPunct="1"/>
            <a:r>
              <a:rPr lang="en-GB" dirty="0" smtClean="0">
                <a:solidFill>
                  <a:schemeClr val="tx1"/>
                </a:solidFill>
              </a:rPr>
              <a:t>Research reports</a:t>
            </a:r>
          </a:p>
        </p:txBody>
      </p:sp>
      <p:sp>
        <p:nvSpPr>
          <p:cNvPr id="18435" name="Rectangle 3"/>
          <p:cNvSpPr>
            <a:spLocks noGrp="1" noChangeArrowheads="1"/>
          </p:cNvSpPr>
          <p:nvPr>
            <p:ph idx="1"/>
          </p:nvPr>
        </p:nvSpPr>
        <p:spPr>
          <a:xfrm>
            <a:off x="296333" y="1379009"/>
            <a:ext cx="8650111" cy="4696067"/>
          </a:xfrm>
        </p:spPr>
        <p:txBody>
          <a:bodyPr>
            <a:normAutofit fontScale="25000" lnSpcReduction="20000"/>
          </a:bodyPr>
          <a:lstStyle/>
          <a:p>
            <a:pPr eaLnBrk="1" hangingPunct="1">
              <a:lnSpc>
                <a:spcPct val="120000"/>
              </a:lnSpc>
              <a:spcBef>
                <a:spcPts val="0"/>
              </a:spcBef>
            </a:pPr>
            <a:r>
              <a:rPr lang="en-GB" sz="8000" b="1" dirty="0" smtClean="0"/>
              <a:t>Braye, S., Orr, D. and Preston-Shoot, M. (2011) </a:t>
            </a:r>
            <a:r>
              <a:rPr lang="en-GB" sz="8000" i="1" dirty="0" smtClean="0"/>
              <a:t>Self-Neglect and Adult Safeguarding: Findings from Research.</a:t>
            </a:r>
            <a:r>
              <a:rPr lang="en-GB" sz="8000" dirty="0" smtClean="0"/>
              <a:t> London: SCIE.</a:t>
            </a:r>
          </a:p>
          <a:p>
            <a:pPr eaLnBrk="1" hangingPunct="1">
              <a:lnSpc>
                <a:spcPct val="120000"/>
              </a:lnSpc>
              <a:spcBef>
                <a:spcPts val="0"/>
              </a:spcBef>
            </a:pPr>
            <a:r>
              <a:rPr lang="en-GB" sz="8000" dirty="0" smtClean="0">
                <a:solidFill>
                  <a:srgbClr val="9C0001"/>
                </a:solidFill>
              </a:rPr>
              <a:t>http://www.scie.org.uk/publications/reports/report46.pdf </a:t>
            </a:r>
            <a:r>
              <a:rPr lang="en-GB" sz="8000" dirty="0"/>
              <a:t> </a:t>
            </a:r>
            <a:endParaRPr lang="en-GB" sz="8000" dirty="0" smtClean="0"/>
          </a:p>
          <a:p>
            <a:pPr>
              <a:lnSpc>
                <a:spcPct val="120000"/>
              </a:lnSpc>
              <a:spcBef>
                <a:spcPts val="0"/>
              </a:spcBef>
            </a:pPr>
            <a:r>
              <a:rPr lang="en-GB" sz="8000" b="1" dirty="0" err="1" smtClean="0"/>
              <a:t>Braye</a:t>
            </a:r>
            <a:r>
              <a:rPr lang="en-GB" sz="8000" b="1" dirty="0"/>
              <a:t>, S., Orr, D. </a:t>
            </a:r>
            <a:r>
              <a:rPr lang="en-GB" sz="8000" b="1" dirty="0" smtClean="0"/>
              <a:t>and </a:t>
            </a:r>
            <a:r>
              <a:rPr lang="en-GB" sz="8000" b="1" dirty="0"/>
              <a:t>Preston-Shoot, M. (</a:t>
            </a:r>
            <a:r>
              <a:rPr lang="en-GB" sz="8000" b="1" dirty="0" smtClean="0"/>
              <a:t>2013</a:t>
            </a:r>
            <a:r>
              <a:rPr lang="en-GB" sz="8000" b="1" i="1" dirty="0" smtClean="0"/>
              <a:t>)</a:t>
            </a:r>
            <a:r>
              <a:rPr lang="en-GB" sz="8000" i="1" dirty="0" smtClean="0"/>
              <a:t> A Scoping Study of Workforce Development for Self-Neglect</a:t>
            </a:r>
            <a:r>
              <a:rPr lang="en-GB" sz="8000" dirty="0" smtClean="0"/>
              <a:t>. London: Skills for </a:t>
            </a:r>
            <a:r>
              <a:rPr lang="en-GB" sz="8000" dirty="0"/>
              <a:t>Care. </a:t>
            </a:r>
            <a:endParaRPr lang="en-GB" sz="8000" dirty="0" smtClean="0">
              <a:solidFill>
                <a:srgbClr val="0E8491"/>
              </a:solidFill>
            </a:endParaRPr>
          </a:p>
          <a:p>
            <a:pPr marL="336550" lvl="1" indent="0">
              <a:lnSpc>
                <a:spcPct val="120000"/>
              </a:lnSpc>
              <a:spcBef>
                <a:spcPts val="0"/>
              </a:spcBef>
              <a:buNone/>
            </a:pPr>
            <a:r>
              <a:rPr lang="en-GB" sz="7800" dirty="0">
                <a:solidFill>
                  <a:srgbClr val="9C0001"/>
                </a:solidFill>
              </a:rPr>
              <a:t>http://www.skillsforcare.org.uk/NMDS-SC-intelligence-research-and-innovation/evidence-impact/Research-reports/Workforce-development-for-self-</a:t>
            </a:r>
            <a:r>
              <a:rPr lang="en-GB" sz="7800" dirty="0" smtClean="0">
                <a:solidFill>
                  <a:srgbClr val="9C0001"/>
                </a:solidFill>
              </a:rPr>
              <a:t>neglect.aspx</a:t>
            </a:r>
            <a:endParaRPr lang="en-GB" sz="7800" dirty="0">
              <a:solidFill>
                <a:srgbClr val="9C0001"/>
              </a:solidFill>
            </a:endParaRPr>
          </a:p>
          <a:p>
            <a:pPr>
              <a:lnSpc>
                <a:spcPct val="120000"/>
              </a:lnSpc>
              <a:spcBef>
                <a:spcPts val="0"/>
              </a:spcBef>
            </a:pPr>
            <a:r>
              <a:rPr lang="en-GB" sz="8000" b="1" dirty="0" smtClean="0"/>
              <a:t>Braye</a:t>
            </a:r>
            <a:r>
              <a:rPr lang="en-GB" sz="8000" b="1" dirty="0"/>
              <a:t>. S., Orr, D. and Preston-Shoot, M. (2014) </a:t>
            </a:r>
            <a:r>
              <a:rPr lang="en-GB" sz="8000" i="1" dirty="0"/>
              <a:t>Self-Neglect Policy &amp;</a:t>
            </a:r>
            <a:r>
              <a:rPr lang="en-GB" sz="8000" i="1" dirty="0" smtClean="0"/>
              <a:t> </a:t>
            </a:r>
            <a:r>
              <a:rPr lang="en-GB" sz="8000" i="1" dirty="0"/>
              <a:t>Practice: Building an Evidence Base for Adult Social Care. </a:t>
            </a:r>
            <a:r>
              <a:rPr lang="en-GB" sz="8000" dirty="0"/>
              <a:t>London: </a:t>
            </a:r>
            <a:r>
              <a:rPr lang="en-GB" sz="8000" dirty="0" smtClean="0"/>
              <a:t>SCIE. (Summary reports also available) </a:t>
            </a:r>
            <a:r>
              <a:rPr lang="en-GB" sz="8000" dirty="0" smtClean="0">
                <a:solidFill>
                  <a:srgbClr val="9C0001"/>
                </a:solidFill>
              </a:rPr>
              <a:t>http</a:t>
            </a:r>
            <a:r>
              <a:rPr lang="en-GB" sz="8000" dirty="0">
                <a:solidFill>
                  <a:srgbClr val="9C0001"/>
                </a:solidFill>
              </a:rPr>
              <a:t>://www.scie.org.uk/publications/reports/69-self-neglect-policy-practice-building-an-evidence-base-for-adult-social-care</a:t>
            </a:r>
            <a:r>
              <a:rPr lang="en-GB" sz="8000" dirty="0" smtClean="0">
                <a:solidFill>
                  <a:srgbClr val="9C0001"/>
                </a:solidFill>
              </a:rPr>
              <a:t>/ </a:t>
            </a:r>
            <a:r>
              <a:rPr lang="en-GB" sz="8000" dirty="0">
                <a:solidFill>
                  <a:schemeClr val="tx1"/>
                </a:solidFill>
              </a:rPr>
              <a:t>Also available </a:t>
            </a:r>
            <a:r>
              <a:rPr lang="en-GB" sz="8000" dirty="0" smtClean="0">
                <a:solidFill>
                  <a:schemeClr val="tx1"/>
                </a:solidFill>
              </a:rPr>
              <a:t>are </a:t>
            </a:r>
            <a:r>
              <a:rPr lang="en-GB" sz="8000" dirty="0">
                <a:solidFill>
                  <a:schemeClr val="tx1"/>
                </a:solidFill>
              </a:rPr>
              <a:t>3 shorter summary reports: for managers, for practitioners and for a general audience.</a:t>
            </a:r>
          </a:p>
          <a:p>
            <a:pPr>
              <a:lnSpc>
                <a:spcPct val="120000"/>
              </a:lnSpc>
              <a:spcBef>
                <a:spcPts val="0"/>
              </a:spcBef>
            </a:pPr>
            <a:endParaRPr lang="en-GB" sz="8000" dirty="0" smtClean="0"/>
          </a:p>
          <a:p>
            <a:pPr>
              <a:lnSpc>
                <a:spcPct val="120000"/>
              </a:lnSpc>
              <a:spcBef>
                <a:spcPts val="0"/>
              </a:spcBef>
            </a:pPr>
            <a:endParaRPr lang="en-GB" sz="6200" b="1" dirty="0" smtClean="0"/>
          </a:p>
          <a:p>
            <a:pPr marL="0" indent="0" eaLnBrk="1" hangingPunct="1">
              <a:buNone/>
            </a:pPr>
            <a:endParaRPr lang="en-GB" sz="6400" dirty="0" smtClean="0"/>
          </a:p>
          <a:p>
            <a:pPr eaLnBrk="1" hangingPunct="1">
              <a:buFont typeface="Wingdings" pitchFamily="2" charset="2"/>
              <a:buNone/>
            </a:pPr>
            <a:endParaRPr lang="en-GB" dirty="0" smtClean="0"/>
          </a:p>
        </p:txBody>
      </p:sp>
    </p:spTree>
    <p:extLst>
      <p:ext uri="{BB962C8B-B14F-4D97-AF65-F5344CB8AC3E}">
        <p14:creationId xmlns:p14="http://schemas.microsoft.com/office/powerpoint/2010/main" val="999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4561"/>
            <a:ext cx="8042276" cy="683478"/>
          </a:xfrm>
        </p:spPr>
        <p:txBody>
          <a:bodyPr>
            <a:normAutofit fontScale="90000"/>
          </a:bodyPr>
          <a:lstStyle/>
          <a:p>
            <a:r>
              <a:rPr lang="en-US" dirty="0" smtClean="0">
                <a:solidFill>
                  <a:schemeClr val="tx1"/>
                </a:solidFill>
              </a:rPr>
              <a:t>Journal articles</a:t>
            </a:r>
            <a:endParaRPr lang="en-US" dirty="0">
              <a:solidFill>
                <a:schemeClr val="tx1"/>
              </a:solidFill>
            </a:endParaRPr>
          </a:p>
        </p:txBody>
      </p:sp>
      <p:sp>
        <p:nvSpPr>
          <p:cNvPr id="3" name="Content Placeholder 2"/>
          <p:cNvSpPr>
            <a:spLocks noGrp="1"/>
          </p:cNvSpPr>
          <p:nvPr>
            <p:ph idx="1"/>
          </p:nvPr>
        </p:nvSpPr>
        <p:spPr>
          <a:xfrm>
            <a:off x="549275" y="1146071"/>
            <a:ext cx="8417062" cy="4779498"/>
          </a:xfrm>
        </p:spPr>
        <p:txBody>
          <a:bodyPr>
            <a:noAutofit/>
          </a:bodyPr>
          <a:lstStyle/>
          <a:p>
            <a:pPr>
              <a:lnSpc>
                <a:spcPct val="120000"/>
              </a:lnSpc>
              <a:spcBef>
                <a:spcPts val="0"/>
              </a:spcBef>
            </a:pPr>
            <a:r>
              <a:rPr lang="en-GB" sz="1600" b="1" dirty="0" err="1"/>
              <a:t>Braye</a:t>
            </a:r>
            <a:r>
              <a:rPr lang="en-GB" sz="1600" b="1" dirty="0"/>
              <a:t>, S., Orr, D. and Preston-Shoot, M. (2011) </a:t>
            </a:r>
            <a:r>
              <a:rPr lang="en-GB" sz="1600" dirty="0"/>
              <a:t>‘Conceptualising and responding to self-neglect: challenges for adult safeguarding’, </a:t>
            </a:r>
            <a:r>
              <a:rPr lang="en-GB" sz="1600" i="1" dirty="0"/>
              <a:t>Journal of Adult Protection</a:t>
            </a:r>
            <a:r>
              <a:rPr lang="en-GB" sz="1600" dirty="0"/>
              <a:t>, 13, 4, 182-193</a:t>
            </a:r>
            <a:r>
              <a:rPr lang="en-GB" sz="1600" dirty="0" smtClean="0"/>
              <a:t>.</a:t>
            </a:r>
          </a:p>
          <a:p>
            <a:pPr>
              <a:lnSpc>
                <a:spcPct val="120000"/>
              </a:lnSpc>
              <a:spcBef>
                <a:spcPts val="0"/>
              </a:spcBef>
            </a:pPr>
            <a:r>
              <a:rPr lang="en-US" sz="1600" b="1" dirty="0" err="1"/>
              <a:t>Braye</a:t>
            </a:r>
            <a:r>
              <a:rPr lang="en-US" sz="1600" b="1" dirty="0"/>
              <a:t>, S., Preston-Shoot, M. and Orr, D (2012) </a:t>
            </a:r>
            <a:r>
              <a:rPr lang="en-US" sz="1600" dirty="0"/>
              <a:t>The governance of adult safeguarding: findings from research’</a:t>
            </a:r>
            <a:r>
              <a:rPr lang="en-US" sz="1600" i="1" dirty="0"/>
              <a:t>, Journal of Adult Protection</a:t>
            </a:r>
            <a:r>
              <a:rPr lang="en-US" sz="1600" dirty="0"/>
              <a:t>, 14, 2, 55-72</a:t>
            </a:r>
            <a:r>
              <a:rPr lang="en-US" sz="1600" dirty="0" smtClean="0"/>
              <a:t>.</a:t>
            </a:r>
            <a:endParaRPr lang="en-GB" sz="1600" b="1" dirty="0" smtClean="0"/>
          </a:p>
          <a:p>
            <a:pPr>
              <a:lnSpc>
                <a:spcPct val="120000"/>
              </a:lnSpc>
              <a:spcBef>
                <a:spcPts val="0"/>
              </a:spcBef>
            </a:pPr>
            <a:r>
              <a:rPr lang="en-GB" sz="1600" b="1" dirty="0" err="1" smtClean="0"/>
              <a:t>Braye</a:t>
            </a:r>
            <a:r>
              <a:rPr lang="en-GB" sz="1600" b="1" dirty="0"/>
              <a:t>, S., Orr, D. and Preston-Shoot, M. (2015) </a:t>
            </a:r>
            <a:r>
              <a:rPr lang="en-GB" sz="1600" dirty="0"/>
              <a:t>‘Learning lessons about self-neglect? An analysis of serious case reviews’, </a:t>
            </a:r>
            <a:r>
              <a:rPr lang="en-GB" sz="1600" i="1" dirty="0"/>
              <a:t>Journal of Adult Protection</a:t>
            </a:r>
            <a:r>
              <a:rPr lang="en-GB" sz="1600" dirty="0"/>
              <a:t>, 17, 1, 3-18.</a:t>
            </a:r>
          </a:p>
          <a:p>
            <a:pPr>
              <a:lnSpc>
                <a:spcPct val="120000"/>
              </a:lnSpc>
              <a:spcBef>
                <a:spcPts val="0"/>
              </a:spcBef>
            </a:pPr>
            <a:r>
              <a:rPr lang="en-GB" sz="1600" b="1" dirty="0" err="1"/>
              <a:t>Braye</a:t>
            </a:r>
            <a:r>
              <a:rPr lang="en-GB" sz="1600" b="1" dirty="0"/>
              <a:t>, S., Orr, D. and Preston-Shoot, M. (2015) </a:t>
            </a:r>
            <a:r>
              <a:rPr lang="en-GB" sz="1600" dirty="0"/>
              <a:t>‘Serious case review findings on the challenges of self-neglect: indicators for good practice’, </a:t>
            </a:r>
            <a:r>
              <a:rPr lang="en-GB" sz="1600" i="1" dirty="0"/>
              <a:t>Journal of Adult Protection </a:t>
            </a:r>
            <a:r>
              <a:rPr lang="en-GB" sz="1600" dirty="0" smtClean="0"/>
              <a:t>(17, 2, 75-87).</a:t>
            </a:r>
          </a:p>
          <a:p>
            <a:pPr>
              <a:lnSpc>
                <a:spcPct val="120000"/>
              </a:lnSpc>
              <a:spcBef>
                <a:spcPts val="0"/>
              </a:spcBef>
            </a:pPr>
            <a:r>
              <a:rPr lang="en-GB" sz="1600" b="1" dirty="0" smtClean="0"/>
              <a:t>Preston-Shoot, M. (2016) </a:t>
            </a:r>
            <a:r>
              <a:rPr lang="en-GB" sz="1600" dirty="0" smtClean="0"/>
              <a:t>‘</a:t>
            </a:r>
            <a:r>
              <a:rPr lang="en-GB" sz="1600" dirty="0"/>
              <a:t>Towards explanations for the findings of serious case reviews: understanding what happens in self-neglect work,’ </a:t>
            </a:r>
            <a:r>
              <a:rPr lang="en-GB" sz="1600" i="1" dirty="0"/>
              <a:t>Journal of Adult Protection</a:t>
            </a:r>
            <a:r>
              <a:rPr lang="en-GB" sz="1600" dirty="0"/>
              <a:t>, 18(3), 131-148</a:t>
            </a:r>
            <a:r>
              <a:rPr lang="en-GB" sz="1600" dirty="0" smtClean="0"/>
              <a:t>.</a:t>
            </a:r>
          </a:p>
          <a:p>
            <a:pPr>
              <a:lnSpc>
                <a:spcPct val="120000"/>
              </a:lnSpc>
              <a:spcBef>
                <a:spcPts val="0"/>
              </a:spcBef>
            </a:pPr>
            <a:r>
              <a:rPr lang="en-GB" sz="1600" dirty="0" smtClean="0"/>
              <a:t>Preston-Shoot, M. (2017) ‘</a:t>
            </a:r>
            <a:r>
              <a:rPr lang="en-GB" sz="1600" dirty="0"/>
              <a:t>On Self-Neglect and Safeguarding Adult Reviews: Diminishing Returns or Adding Value</a:t>
            </a:r>
            <a:r>
              <a:rPr lang="en-GB" sz="1600" dirty="0" smtClean="0"/>
              <a:t>?’ </a:t>
            </a:r>
            <a:r>
              <a:rPr lang="en-GB" sz="1600" i="1" dirty="0" smtClean="0"/>
              <a:t>Journal of Adult Protection</a:t>
            </a:r>
            <a:r>
              <a:rPr lang="en-GB" sz="1600" dirty="0" smtClean="0"/>
              <a:t>, 19(2), 53-66.</a:t>
            </a:r>
          </a:p>
          <a:p>
            <a:pPr marL="0" indent="0">
              <a:lnSpc>
                <a:spcPct val="120000"/>
              </a:lnSpc>
              <a:spcBef>
                <a:spcPts val="0"/>
              </a:spcBef>
              <a:buNone/>
            </a:pPr>
            <a:endParaRPr lang="en-GB" sz="1600" b="1" dirty="0"/>
          </a:p>
        </p:txBody>
      </p:sp>
    </p:spTree>
    <p:extLst>
      <p:ext uri="{BB962C8B-B14F-4D97-AF65-F5344CB8AC3E}">
        <p14:creationId xmlns:p14="http://schemas.microsoft.com/office/powerpoint/2010/main" val="8988391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86300"/>
            <a:ext cx="8042276" cy="683478"/>
          </a:xfrm>
        </p:spPr>
        <p:txBody>
          <a:bodyPr>
            <a:normAutofit fontScale="90000"/>
          </a:bodyPr>
          <a:lstStyle/>
          <a:p>
            <a:r>
              <a:rPr lang="en-US" dirty="0" smtClean="0">
                <a:solidFill>
                  <a:schemeClr val="tx1"/>
                </a:solidFill>
              </a:rPr>
              <a:t>Key contacts</a:t>
            </a:r>
            <a:endParaRPr lang="en-US" dirty="0">
              <a:solidFill>
                <a:schemeClr val="tx1"/>
              </a:solidFill>
            </a:endParaRPr>
          </a:p>
        </p:txBody>
      </p:sp>
      <p:sp>
        <p:nvSpPr>
          <p:cNvPr id="3" name="Content Placeholder 2"/>
          <p:cNvSpPr>
            <a:spLocks noGrp="1"/>
          </p:cNvSpPr>
          <p:nvPr>
            <p:ph idx="1"/>
          </p:nvPr>
        </p:nvSpPr>
        <p:spPr>
          <a:xfrm>
            <a:off x="549275" y="1727729"/>
            <a:ext cx="8417062" cy="4197839"/>
          </a:xfrm>
        </p:spPr>
        <p:txBody>
          <a:bodyPr>
            <a:noAutofit/>
          </a:bodyPr>
          <a:lstStyle/>
          <a:p>
            <a:pPr marL="0" indent="0">
              <a:lnSpc>
                <a:spcPct val="120000"/>
              </a:lnSpc>
              <a:spcBef>
                <a:spcPts val="0"/>
              </a:spcBef>
              <a:buNone/>
            </a:pPr>
            <a:endParaRPr lang="en-GB" sz="1600" b="1" dirty="0"/>
          </a:p>
          <a:p>
            <a:pPr marL="336550" lvl="1" indent="0">
              <a:lnSpc>
                <a:spcPct val="120000"/>
              </a:lnSpc>
              <a:spcBef>
                <a:spcPts val="0"/>
              </a:spcBef>
              <a:buNone/>
            </a:pPr>
            <a:r>
              <a:rPr lang="en-GB" sz="1800" dirty="0" smtClean="0"/>
              <a:t>Please contact us if you have any queries:</a:t>
            </a:r>
          </a:p>
          <a:p>
            <a:pPr marL="336550" lvl="1" indent="0">
              <a:lnSpc>
                <a:spcPct val="120000"/>
              </a:lnSpc>
              <a:spcBef>
                <a:spcPts val="0"/>
              </a:spcBef>
              <a:buNone/>
            </a:pPr>
            <a:endParaRPr lang="en-GB" sz="1800" b="1" dirty="0" smtClean="0"/>
          </a:p>
          <a:p>
            <a:pPr marL="336550" lvl="1" indent="0">
              <a:lnSpc>
                <a:spcPct val="120000"/>
              </a:lnSpc>
              <a:spcBef>
                <a:spcPts val="0"/>
              </a:spcBef>
              <a:buNone/>
            </a:pPr>
            <a:endParaRPr lang="en-GB" sz="1800" b="1" dirty="0" smtClean="0"/>
          </a:p>
          <a:p>
            <a:pPr marL="336550" lvl="1" indent="0">
              <a:lnSpc>
                <a:spcPct val="120000"/>
              </a:lnSpc>
              <a:spcBef>
                <a:spcPts val="0"/>
              </a:spcBef>
              <a:buNone/>
            </a:pPr>
            <a:endParaRPr lang="en-GB" sz="1800" b="1" dirty="0"/>
          </a:p>
          <a:p>
            <a:pPr marL="336550" lvl="1" indent="0">
              <a:lnSpc>
                <a:spcPct val="120000"/>
              </a:lnSpc>
              <a:spcBef>
                <a:spcPts val="0"/>
              </a:spcBef>
              <a:buNone/>
            </a:pPr>
            <a:endParaRPr lang="en-GB" sz="1800" b="1" dirty="0" smtClean="0"/>
          </a:p>
          <a:p>
            <a:pPr marL="336550" lvl="1" indent="0">
              <a:lnSpc>
                <a:spcPct val="120000"/>
              </a:lnSpc>
              <a:spcBef>
                <a:spcPts val="0"/>
              </a:spcBef>
              <a:buNone/>
            </a:pPr>
            <a:endParaRPr lang="en-GB" sz="1800" b="1" dirty="0"/>
          </a:p>
          <a:p>
            <a:pPr marL="336550" lvl="1" indent="0">
              <a:lnSpc>
                <a:spcPct val="120000"/>
              </a:lnSpc>
              <a:spcBef>
                <a:spcPts val="0"/>
              </a:spcBef>
              <a:buNone/>
            </a:pPr>
            <a:endParaRPr lang="en-GB" sz="1800" b="1" dirty="0" smtClean="0"/>
          </a:p>
          <a:p>
            <a:pPr marL="336550" lvl="1" indent="0">
              <a:lnSpc>
                <a:spcPct val="120000"/>
              </a:lnSpc>
              <a:spcBef>
                <a:spcPts val="0"/>
              </a:spcBef>
              <a:buNone/>
            </a:pPr>
            <a:r>
              <a:rPr lang="en-GB" sz="1800" b="1" dirty="0" smtClean="0"/>
              <a:t>Professor </a:t>
            </a:r>
            <a:r>
              <a:rPr lang="en-GB" sz="1800" b="1" dirty="0"/>
              <a:t>Suzy Braye, </a:t>
            </a:r>
            <a:r>
              <a:rPr lang="en-GB" sz="1800" b="1" dirty="0" err="1">
                <a:solidFill>
                  <a:srgbClr val="9C0001"/>
                </a:solidFill>
              </a:rPr>
              <a:t>s.braye@</a:t>
            </a:r>
            <a:r>
              <a:rPr lang="en-GB" sz="1800" b="1" dirty="0" err="1" smtClean="0">
                <a:solidFill>
                  <a:srgbClr val="9C0001"/>
                </a:solidFill>
              </a:rPr>
              <a:t>sussex.ac.uk</a:t>
            </a:r>
            <a:endParaRPr lang="en-GB" sz="1800" b="1" dirty="0" smtClean="0">
              <a:solidFill>
                <a:srgbClr val="9C0001"/>
              </a:solidFill>
            </a:endParaRPr>
          </a:p>
          <a:p>
            <a:pPr marL="336550" lvl="1" indent="0">
              <a:lnSpc>
                <a:spcPct val="120000"/>
              </a:lnSpc>
              <a:spcBef>
                <a:spcPts val="0"/>
              </a:spcBef>
              <a:buNone/>
            </a:pPr>
            <a:r>
              <a:rPr lang="en-GB" sz="1800" b="1" dirty="0" smtClean="0"/>
              <a:t>David Orr, </a:t>
            </a:r>
            <a:r>
              <a:rPr lang="en-GB" sz="1800" b="1" dirty="0" err="1" smtClean="0">
                <a:solidFill>
                  <a:srgbClr val="9C0001"/>
                </a:solidFill>
              </a:rPr>
              <a:t>d.orr@sussex.ac.uk</a:t>
            </a:r>
            <a:endParaRPr lang="en-GB" sz="1800" b="1" dirty="0">
              <a:solidFill>
                <a:srgbClr val="9C0001"/>
              </a:solidFill>
            </a:endParaRPr>
          </a:p>
          <a:p>
            <a:pPr marL="336550" lvl="1" indent="0">
              <a:lnSpc>
                <a:spcPct val="120000"/>
              </a:lnSpc>
              <a:spcBef>
                <a:spcPts val="0"/>
              </a:spcBef>
              <a:buNone/>
            </a:pPr>
            <a:r>
              <a:rPr lang="en-GB" sz="1800" b="1" dirty="0" smtClean="0"/>
              <a:t>Professor </a:t>
            </a:r>
            <a:r>
              <a:rPr lang="en-GB" sz="1800" b="1" dirty="0"/>
              <a:t>Michael Preston-Shoot</a:t>
            </a:r>
            <a:r>
              <a:rPr lang="en-GB" sz="1800" b="1" dirty="0" smtClean="0"/>
              <a:t>, </a:t>
            </a:r>
            <a:r>
              <a:rPr lang="en-GB" sz="1800" b="1" dirty="0" smtClean="0">
                <a:solidFill>
                  <a:srgbClr val="9C0001"/>
                </a:solidFill>
              </a:rPr>
              <a:t>michael.preston</a:t>
            </a:r>
            <a:r>
              <a:rPr lang="en-GB" sz="1800" b="1" dirty="0">
                <a:solidFill>
                  <a:srgbClr val="9C0001"/>
                </a:solidFill>
              </a:rPr>
              <a:t>-shoot@beds.ac.uk</a:t>
            </a:r>
            <a:endParaRPr lang="en-US" sz="1800" dirty="0">
              <a:solidFill>
                <a:srgbClr val="9C0001"/>
              </a:solidFill>
            </a:endParaRPr>
          </a:p>
        </p:txBody>
      </p:sp>
      <p:pic>
        <p:nvPicPr>
          <p:cNvPr id="5" name="Picture 4"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9609" y="674858"/>
            <a:ext cx="2362200" cy="3441700"/>
          </a:xfrm>
          <a:prstGeom prst="rect">
            <a:avLst/>
          </a:prstGeom>
        </p:spPr>
      </p:pic>
    </p:spTree>
    <p:extLst>
      <p:ext uri="{BB962C8B-B14F-4D97-AF65-F5344CB8AC3E}">
        <p14:creationId xmlns:p14="http://schemas.microsoft.com/office/powerpoint/2010/main" val="1998290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52" y="561635"/>
            <a:ext cx="8042276" cy="1091868"/>
          </a:xfrm>
        </p:spPr>
        <p:txBody>
          <a:bodyPr>
            <a:normAutofit fontScale="90000"/>
          </a:bodyPr>
          <a:lstStyle/>
          <a:p>
            <a:pPr algn="l"/>
            <a:r>
              <a:rPr lang="en-US" dirty="0">
                <a:solidFill>
                  <a:schemeClr val="tx1"/>
                </a:solidFill>
              </a:rPr>
              <a:t>T</a:t>
            </a:r>
            <a:r>
              <a:rPr lang="en-US" dirty="0" smtClean="0">
                <a:solidFill>
                  <a:schemeClr val="tx1"/>
                </a:solidFill>
              </a:rPr>
              <a:t>he key challenges of self-neglect: how can the research help?</a:t>
            </a: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0107638"/>
              </p:ext>
            </p:extLst>
          </p:nvPr>
        </p:nvGraphicFramePr>
        <p:xfrm>
          <a:off x="597538" y="1923264"/>
          <a:ext cx="3963851" cy="4600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507320774"/>
              </p:ext>
            </p:extLst>
          </p:nvPr>
        </p:nvGraphicFramePr>
        <p:xfrm>
          <a:off x="4561389" y="1613992"/>
          <a:ext cx="3963851" cy="460033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84260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012109"/>
          </a:xfrm>
        </p:spPr>
        <p:txBody>
          <a:bodyPr>
            <a:normAutofit/>
          </a:bodyPr>
          <a:lstStyle/>
          <a:p>
            <a:r>
              <a:rPr lang="en-US" sz="3000" dirty="0" smtClean="0">
                <a:solidFill>
                  <a:schemeClr val="tx1"/>
                </a:solidFill>
              </a:rPr>
              <a:t>1. What’s going on?</a:t>
            </a:r>
            <a:endParaRPr lang="en-US" sz="30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4817893"/>
              </p:ext>
            </p:extLst>
          </p:nvPr>
        </p:nvGraphicFramePr>
        <p:xfrm>
          <a:off x="535208" y="1668118"/>
          <a:ext cx="8042276"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5357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56031" y="203875"/>
            <a:ext cx="7543800" cy="1450757"/>
          </a:xfrm>
        </p:spPr>
        <p:txBody>
          <a:bodyPr>
            <a:normAutofit fontScale="90000"/>
          </a:bodyPr>
          <a:lstStyle/>
          <a:p>
            <a:r>
              <a:rPr lang="en-US" dirty="0">
                <a:solidFill>
                  <a:schemeClr val="tx1"/>
                </a:solidFill>
              </a:rPr>
              <a:t>Understanding </a:t>
            </a:r>
            <a:r>
              <a:rPr lang="en-US" dirty="0" smtClean="0">
                <a:solidFill>
                  <a:schemeClr val="tx1"/>
                </a:solidFill>
              </a:rPr>
              <a:t>lived experience:  </a:t>
            </a:r>
            <a:br>
              <a:rPr lang="en-US" dirty="0" smtClean="0">
                <a:solidFill>
                  <a:schemeClr val="tx1"/>
                </a:solidFill>
              </a:rPr>
            </a:br>
            <a:r>
              <a:rPr lang="en-US" dirty="0" smtClean="0">
                <a:solidFill>
                  <a:schemeClr val="tx1"/>
                </a:solidFill>
              </a:rPr>
              <a:t>neglect of self-care</a:t>
            </a:r>
            <a:endParaRPr lang="en-US" dirty="0">
              <a:solidFill>
                <a:schemeClr val="tx1"/>
              </a:solidFill>
            </a:endParaRPr>
          </a:p>
        </p:txBody>
      </p:sp>
      <p:sp>
        <p:nvSpPr>
          <p:cNvPr id="9" name="Content Placeholder 8"/>
          <p:cNvSpPr>
            <a:spLocks noGrp="1"/>
          </p:cNvSpPr>
          <p:nvPr>
            <p:ph sz="half" idx="4294967295"/>
          </p:nvPr>
        </p:nvSpPr>
        <p:spPr>
          <a:xfrm>
            <a:off x="491662" y="1654632"/>
            <a:ext cx="3595688" cy="4056063"/>
          </a:xfrm>
        </p:spPr>
        <p:txBody>
          <a:bodyPr/>
          <a:lstStyle/>
          <a:p>
            <a:pPr lvl="0"/>
            <a:endParaRPr lang="en-US" b="1" dirty="0" smtClean="0"/>
          </a:p>
          <a:p>
            <a:pPr lvl="0"/>
            <a:r>
              <a:rPr lang="en-US" b="1" dirty="0" smtClean="0"/>
              <a:t>Negative self-image: </a:t>
            </a:r>
            <a:r>
              <a:rPr lang="en-US" dirty="0" smtClean="0"/>
              <a:t>demotivation</a:t>
            </a:r>
            <a:endParaRPr lang="en-US" dirty="0"/>
          </a:p>
          <a:p>
            <a:pPr lvl="0"/>
            <a:r>
              <a:rPr lang="en-US" b="1" dirty="0"/>
              <a:t>Different standards: </a:t>
            </a:r>
            <a:r>
              <a:rPr lang="en-US" dirty="0"/>
              <a:t>indifference to social appearance</a:t>
            </a:r>
          </a:p>
          <a:p>
            <a:pPr lvl="0"/>
            <a:r>
              <a:rPr lang="en-US" b="1" dirty="0"/>
              <a:t>Inability to self-care</a:t>
            </a:r>
            <a:r>
              <a:rPr lang="en-US" b="1" dirty="0" smtClean="0"/>
              <a:t>:</a:t>
            </a:r>
            <a:endParaRPr lang="en-US" dirty="0"/>
          </a:p>
        </p:txBody>
      </p:sp>
      <p:sp>
        <p:nvSpPr>
          <p:cNvPr id="12" name="Rounded Rectangular Callout 11"/>
          <p:cNvSpPr/>
          <p:nvPr/>
        </p:nvSpPr>
        <p:spPr>
          <a:xfrm>
            <a:off x="4916557" y="1355663"/>
            <a:ext cx="3933079" cy="859874"/>
          </a:xfrm>
          <a:prstGeom prst="wedgeRoundRectCallout">
            <a:avLst>
              <a:gd name="adj1" fmla="val 37125"/>
              <a:gd name="adj2" fmla="val 60991"/>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bg1"/>
                </a:solidFill>
                <a:latin typeface="+mj-lt"/>
                <a:cs typeface="Arial" pitchFamily="34" charset="0"/>
              </a:rPr>
              <a:t>I got it into my head that I’m unimportant, so it </a:t>
            </a:r>
            <a:r>
              <a:rPr lang="en-GB" dirty="0" err="1" smtClean="0">
                <a:solidFill>
                  <a:schemeClr val="bg1"/>
                </a:solidFill>
                <a:latin typeface="+mj-lt"/>
                <a:cs typeface="Arial" pitchFamily="34" charset="0"/>
              </a:rPr>
              <a:t>doesn</a:t>
            </a:r>
            <a:r>
              <a:rPr lang="fr-FR" dirty="0" smtClean="0">
                <a:solidFill>
                  <a:schemeClr val="bg1"/>
                </a:solidFill>
                <a:latin typeface="+mj-lt"/>
                <a:cs typeface="Arial" pitchFamily="34" charset="0"/>
              </a:rPr>
              <a:t>’</a:t>
            </a:r>
            <a:r>
              <a:rPr lang="en-GB" dirty="0" smtClean="0">
                <a:solidFill>
                  <a:schemeClr val="bg1"/>
                </a:solidFill>
                <a:latin typeface="+mj-lt"/>
                <a:cs typeface="Arial" pitchFamily="34" charset="0"/>
              </a:rPr>
              <a:t>t matter what I look like or what I smell like.</a:t>
            </a:r>
            <a:endParaRPr lang="en-GB" dirty="0">
              <a:solidFill>
                <a:schemeClr val="bg1"/>
              </a:solidFill>
              <a:latin typeface="+mj-lt"/>
              <a:cs typeface="Arial" pitchFamily="34" charset="0"/>
            </a:endParaRPr>
          </a:p>
        </p:txBody>
      </p:sp>
      <p:sp>
        <p:nvSpPr>
          <p:cNvPr id="14" name="Rounded Rectangular Callout 13"/>
          <p:cNvSpPr/>
          <p:nvPr/>
        </p:nvSpPr>
        <p:spPr>
          <a:xfrm>
            <a:off x="4087350" y="2496945"/>
            <a:ext cx="2757860" cy="1676909"/>
          </a:xfrm>
          <a:prstGeom prst="wedgeRoundRectCallout">
            <a:avLst>
              <a:gd name="adj1" fmla="val 39382"/>
              <a:gd name="adj2" fmla="val 64440"/>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000000"/>
                </a:solidFill>
              </a:rPr>
              <a:t>I’m drinking, I’m not washing; I wouldn’t say I’m losing the will to live, that’s a bit strong, but I don’t care, I just don’t care.</a:t>
            </a:r>
            <a:endParaRPr lang="en-US" dirty="0">
              <a:solidFill>
                <a:srgbClr val="000000"/>
              </a:solidFill>
            </a:endParaRPr>
          </a:p>
        </p:txBody>
      </p:sp>
      <p:sp>
        <p:nvSpPr>
          <p:cNvPr id="16" name="Rounded Rectangular Callout 15"/>
          <p:cNvSpPr/>
          <p:nvPr/>
        </p:nvSpPr>
        <p:spPr>
          <a:xfrm>
            <a:off x="574309" y="4386224"/>
            <a:ext cx="3933079" cy="1455933"/>
          </a:xfrm>
          <a:prstGeom prst="wedgeRoundRectCallout">
            <a:avLst>
              <a:gd name="adj1" fmla="val 39382"/>
              <a:gd name="adj2" fmla="val 64440"/>
              <a:gd name="adj3" fmla="val 16667"/>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(It) makes me </a:t>
            </a:r>
            <a:r>
              <a:rPr lang="en-GB" dirty="0" smtClean="0">
                <a:solidFill>
                  <a:schemeClr val="tx1"/>
                </a:solidFill>
              </a:rPr>
              <a:t>tired</a:t>
            </a:r>
            <a:r>
              <a:rPr lang="en-GB" dirty="0">
                <a:solidFill>
                  <a:schemeClr val="tx1"/>
                </a:solidFill>
              </a:rPr>
              <a:t> </a:t>
            </a:r>
            <a:r>
              <a:rPr lang="en-GB" dirty="0" smtClean="0">
                <a:solidFill>
                  <a:schemeClr val="tx1"/>
                </a:solidFill>
              </a:rPr>
              <a:t>... </a:t>
            </a:r>
            <a:r>
              <a:rPr lang="en-GB" dirty="0">
                <a:solidFill>
                  <a:schemeClr val="tx1"/>
                </a:solidFill>
              </a:rPr>
              <a:t>I get tired because daily routines are exhausting me, to do the simple things like get washed, put on </a:t>
            </a:r>
            <a:r>
              <a:rPr lang="en-GB" dirty="0" smtClean="0">
                <a:solidFill>
                  <a:schemeClr val="tx1"/>
                </a:solidFill>
              </a:rPr>
              <a:t>clean clothes, wash my hair. </a:t>
            </a:r>
            <a:endParaRPr lang="en-US" dirty="0">
              <a:solidFill>
                <a:schemeClr val="tx1"/>
              </a:solidFill>
            </a:endParaRPr>
          </a:p>
        </p:txBody>
      </p:sp>
      <p:sp>
        <p:nvSpPr>
          <p:cNvPr id="10" name="Rounded Rectangular Callout 9"/>
          <p:cNvSpPr/>
          <p:nvPr/>
        </p:nvSpPr>
        <p:spPr>
          <a:xfrm>
            <a:off x="7029650" y="2576841"/>
            <a:ext cx="1961322" cy="1985963"/>
          </a:xfrm>
          <a:prstGeom prst="wedgeRoundRectCallout">
            <a:avLst>
              <a:gd name="adj1" fmla="val 39382"/>
              <a:gd name="adj2" fmla="val 64440"/>
              <a:gd name="adj3" fmla="val 16667"/>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wouldn’t say I let my standards slip; I didn’t have much standards</a:t>
            </a:r>
          </a:p>
          <a:p>
            <a:r>
              <a:rPr lang="en-US" dirty="0">
                <a:solidFill>
                  <a:schemeClr val="tx1"/>
                </a:solidFill>
              </a:rPr>
              <a:t>to start with.”</a:t>
            </a:r>
          </a:p>
        </p:txBody>
      </p:sp>
      <p:sp>
        <p:nvSpPr>
          <p:cNvPr id="11" name="Rounded Rectangular Callout 10"/>
          <p:cNvSpPr/>
          <p:nvPr/>
        </p:nvSpPr>
        <p:spPr>
          <a:xfrm>
            <a:off x="4916557" y="4924108"/>
            <a:ext cx="3498573" cy="1561515"/>
          </a:xfrm>
          <a:prstGeom prst="wedgeRoundRectCallout">
            <a:avLst>
              <a:gd name="adj1" fmla="val 42076"/>
              <a:gd name="adj2" fmla="val 62500"/>
              <a:gd name="adj3" fmla="val 16667"/>
            </a:avLst>
          </a:prstGeom>
          <a:solidFill>
            <a:srgbClr val="AAEB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000000"/>
                </a:solidFill>
              </a:rPr>
              <a:t>I always neglected my own feelings for instance, and I didn’t address them, didn’t look at them in fact, I thought ‘no, no, my feelings don’t come into it’.</a:t>
            </a:r>
            <a:endParaRPr lang="en-US" dirty="0">
              <a:solidFill>
                <a:srgbClr val="000000"/>
              </a:solidFill>
            </a:endParaRPr>
          </a:p>
        </p:txBody>
      </p:sp>
    </p:spTree>
    <p:extLst>
      <p:ext uri="{BB962C8B-B14F-4D97-AF65-F5344CB8AC3E}">
        <p14:creationId xmlns:p14="http://schemas.microsoft.com/office/powerpoint/2010/main" val="783824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smtClean="0">
                <a:solidFill>
                  <a:schemeClr val="tx1"/>
                </a:solidFill>
              </a:rPr>
              <a:t>Understanding </a:t>
            </a:r>
            <a:r>
              <a:rPr lang="en-US" dirty="0">
                <a:solidFill>
                  <a:schemeClr val="tx1"/>
                </a:solidFill>
              </a:rPr>
              <a:t>lived </a:t>
            </a:r>
            <a:r>
              <a:rPr lang="en-US" dirty="0" smtClean="0">
                <a:solidFill>
                  <a:schemeClr val="tx1"/>
                </a:solidFill>
              </a:rPr>
              <a:t>experience: neglect of domestic environment</a:t>
            </a:r>
            <a:endParaRPr lang="en-US" dirty="0">
              <a:solidFill>
                <a:schemeClr val="tx1"/>
              </a:solidFill>
            </a:endParaRPr>
          </a:p>
        </p:txBody>
      </p:sp>
      <p:sp>
        <p:nvSpPr>
          <p:cNvPr id="9" name="Content Placeholder 8"/>
          <p:cNvSpPr>
            <a:spLocks noGrp="1"/>
          </p:cNvSpPr>
          <p:nvPr>
            <p:ph sz="half" idx="4294967295"/>
          </p:nvPr>
        </p:nvSpPr>
        <p:spPr>
          <a:xfrm>
            <a:off x="5303838" y="2009255"/>
            <a:ext cx="3840162" cy="4056062"/>
          </a:xfrm>
        </p:spPr>
        <p:txBody>
          <a:bodyPr>
            <a:normAutofit/>
          </a:bodyPr>
          <a:lstStyle/>
          <a:p>
            <a:pPr lvl="0"/>
            <a:r>
              <a:rPr lang="en-US" b="1" dirty="0"/>
              <a:t>Influence of the past:</a:t>
            </a:r>
            <a:r>
              <a:rPr lang="en-US" dirty="0"/>
              <a:t> childhood, </a:t>
            </a:r>
            <a:r>
              <a:rPr lang="en-US" dirty="0" smtClean="0"/>
              <a:t>loss </a:t>
            </a:r>
          </a:p>
          <a:p>
            <a:pPr lvl="0"/>
            <a:r>
              <a:rPr lang="en-GB" b="1" dirty="0" smtClean="0"/>
              <a:t>Positive </a:t>
            </a:r>
            <a:r>
              <a:rPr lang="en-GB" b="1" dirty="0"/>
              <a:t>value of hoarding: </a:t>
            </a:r>
            <a:r>
              <a:rPr lang="en-GB" dirty="0" smtClean="0"/>
              <a:t>a </a:t>
            </a:r>
            <a:r>
              <a:rPr lang="en-GB" dirty="0"/>
              <a:t>sense of connection, utility</a:t>
            </a:r>
            <a:endParaRPr lang="en-US" dirty="0"/>
          </a:p>
          <a:p>
            <a:pPr lvl="0"/>
            <a:r>
              <a:rPr lang="en-GB" b="1" dirty="0"/>
              <a:t>Beyond control: </a:t>
            </a:r>
            <a:r>
              <a:rPr lang="en-GB" dirty="0"/>
              <a:t>voices, </a:t>
            </a:r>
            <a:r>
              <a:rPr lang="en-GB" dirty="0" smtClean="0"/>
              <a:t>obsessions</a:t>
            </a:r>
            <a:endParaRPr lang="en-US" dirty="0"/>
          </a:p>
        </p:txBody>
      </p:sp>
      <p:sp>
        <p:nvSpPr>
          <p:cNvPr id="18" name="Title 15"/>
          <p:cNvSpPr txBox="1">
            <a:spLocks/>
          </p:cNvSpPr>
          <p:nvPr/>
        </p:nvSpPr>
        <p:spPr>
          <a:xfrm>
            <a:off x="941385" y="1878482"/>
            <a:ext cx="3914589" cy="703954"/>
          </a:xfrm>
          <a:prstGeom prst="wedgeRoundRectCallout">
            <a:avLst>
              <a:gd name="adj1" fmla="val 42076"/>
              <a:gd name="adj2" fmla="val 62500"/>
              <a:gd name="adj3" fmla="val 16667"/>
            </a:avLst>
          </a:prstGeom>
          <a:solidFill>
            <a:srgbClr val="AAEBF4"/>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Autofit/>
          </a:bodyPr>
          <a:lstStyle>
            <a:lvl1pPr algn="ctr" defTabSz="914400" rtl="0" eaLnBrk="1" latinLnBrk="0" hangingPunct="1">
              <a:spcBef>
                <a:spcPct val="0"/>
              </a:spcBef>
              <a:buNone/>
              <a:defRPr sz="46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9250" lvl="1" indent="-349250" rtl="0">
              <a:spcBef>
                <a:spcPts val="2000"/>
              </a:spcBef>
              <a:defRPr/>
            </a:pPr>
            <a:r>
              <a:rPr lang="en-US" dirty="0" smtClean="0">
                <a:solidFill>
                  <a:srgbClr val="000000"/>
                </a:solidFill>
              </a:rPr>
              <a:t>The only way I kept toys was hiding them.</a:t>
            </a:r>
            <a:endParaRPr lang="en-US" dirty="0">
              <a:solidFill>
                <a:srgbClr val="000000"/>
              </a:solidFill>
            </a:endParaRPr>
          </a:p>
        </p:txBody>
      </p:sp>
      <p:sp>
        <p:nvSpPr>
          <p:cNvPr id="20" name="Rounded Rectangular Callout 19"/>
          <p:cNvSpPr/>
          <p:nvPr/>
        </p:nvSpPr>
        <p:spPr>
          <a:xfrm>
            <a:off x="543340" y="5418025"/>
            <a:ext cx="4635040" cy="1054213"/>
          </a:xfrm>
          <a:prstGeom prst="wedgeRoundRectCallout">
            <a:avLst>
              <a:gd name="adj1" fmla="val 37125"/>
              <a:gd name="adj2" fmla="val 60991"/>
              <a:gd name="adj3" fmla="val 16667"/>
            </a:avLst>
          </a:prstGeom>
          <a:solidFill>
            <a:srgbClr val="4FD5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000000"/>
                </a:solidFill>
              </a:rPr>
              <a:t>I don’t have time to make a note of everything in the paper that has an interest to me and so I’m very fearful of throwing something </a:t>
            </a:r>
            <a:r>
              <a:rPr lang="en-GB" dirty="0" smtClean="0">
                <a:solidFill>
                  <a:srgbClr val="000000"/>
                </a:solidFill>
              </a:rPr>
              <a:t>away.</a:t>
            </a:r>
            <a:endParaRPr lang="en-GB" dirty="0">
              <a:solidFill>
                <a:srgbClr val="000000"/>
              </a:solidFill>
              <a:latin typeface="+mj-lt"/>
              <a:cs typeface="Arial" pitchFamily="34" charset="0"/>
            </a:endParaRPr>
          </a:p>
        </p:txBody>
      </p:sp>
      <p:sp>
        <p:nvSpPr>
          <p:cNvPr id="21" name="Rounded Rectangular Callout 20"/>
          <p:cNvSpPr/>
          <p:nvPr/>
        </p:nvSpPr>
        <p:spPr>
          <a:xfrm>
            <a:off x="773092" y="2817391"/>
            <a:ext cx="4082882" cy="1133715"/>
          </a:xfrm>
          <a:prstGeom prst="wedgeRoundRectCallout">
            <a:avLst>
              <a:gd name="adj1" fmla="val 37125"/>
              <a:gd name="adj2" fmla="val 60991"/>
              <a:gd name="adj3" fmla="val 16667"/>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0000"/>
                </a:solidFill>
              </a:rPr>
              <a:t>“When </a:t>
            </a:r>
            <a:r>
              <a:rPr lang="en-US" dirty="0">
                <a:solidFill>
                  <a:srgbClr val="000000"/>
                </a:solidFill>
              </a:rPr>
              <a:t>I </a:t>
            </a:r>
            <a:r>
              <a:rPr lang="en-US" dirty="0" smtClean="0">
                <a:solidFill>
                  <a:srgbClr val="000000"/>
                </a:solidFill>
              </a:rPr>
              <a:t>was a </a:t>
            </a:r>
            <a:r>
              <a:rPr lang="en-US" dirty="0">
                <a:solidFill>
                  <a:srgbClr val="000000"/>
                </a:solidFill>
              </a:rPr>
              <a:t>little boy, the war had just </a:t>
            </a:r>
            <a:r>
              <a:rPr lang="en-US" dirty="0" smtClean="0">
                <a:solidFill>
                  <a:srgbClr val="000000"/>
                </a:solidFill>
              </a:rPr>
              <a:t>started</a:t>
            </a:r>
            <a:r>
              <a:rPr lang="en-GB" dirty="0" smtClean="0">
                <a:solidFill>
                  <a:srgbClr val="000000"/>
                </a:solidFill>
              </a:rPr>
              <a:t>; everything had a value to me … everything </a:t>
            </a:r>
            <a:r>
              <a:rPr lang="en-GB" dirty="0">
                <a:solidFill>
                  <a:srgbClr val="000000"/>
                </a:solidFill>
              </a:rPr>
              <a:t>in my eyes </a:t>
            </a:r>
            <a:r>
              <a:rPr lang="en-GB" dirty="0" smtClean="0">
                <a:solidFill>
                  <a:srgbClr val="000000"/>
                </a:solidFill>
              </a:rPr>
              <a:t>then, </a:t>
            </a:r>
            <a:r>
              <a:rPr lang="en-GB" dirty="0">
                <a:solidFill>
                  <a:srgbClr val="000000"/>
                </a:solidFill>
              </a:rPr>
              <a:t>and indeed now, has potential use</a:t>
            </a:r>
            <a:r>
              <a:rPr lang="en-GB" dirty="0" smtClean="0">
                <a:solidFill>
                  <a:srgbClr val="000000"/>
                </a:solidFill>
              </a:rPr>
              <a:t> </a:t>
            </a:r>
            <a:endParaRPr lang="en-GB" dirty="0">
              <a:solidFill>
                <a:srgbClr val="000000"/>
              </a:solidFill>
              <a:latin typeface="+mj-lt"/>
              <a:cs typeface="Arial" pitchFamily="34" charset="0"/>
            </a:endParaRPr>
          </a:p>
        </p:txBody>
      </p:sp>
      <p:sp>
        <p:nvSpPr>
          <p:cNvPr id="22" name="Rounded Rectangular Callout 21"/>
          <p:cNvSpPr/>
          <p:nvPr/>
        </p:nvSpPr>
        <p:spPr>
          <a:xfrm>
            <a:off x="5554756" y="4931602"/>
            <a:ext cx="2578271" cy="1133715"/>
          </a:xfrm>
          <a:prstGeom prst="wedgeRoundRectCallout">
            <a:avLst>
              <a:gd name="adj1" fmla="val 37125"/>
              <a:gd name="adj2" fmla="val 60991"/>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bg1"/>
                </a:solidFill>
              </a:rPr>
              <a:t>The distress of not collecting is more than the distress of doing it.</a:t>
            </a:r>
            <a:endParaRPr lang="en-GB" dirty="0">
              <a:solidFill>
                <a:schemeClr val="bg1"/>
              </a:solidFill>
              <a:latin typeface="+mj-lt"/>
              <a:cs typeface="Arial" pitchFamily="34" charset="0"/>
            </a:endParaRPr>
          </a:p>
        </p:txBody>
      </p:sp>
      <p:sp>
        <p:nvSpPr>
          <p:cNvPr id="8" name="Rounded Rectangular Callout 7"/>
          <p:cNvSpPr/>
          <p:nvPr/>
        </p:nvSpPr>
        <p:spPr>
          <a:xfrm>
            <a:off x="1025746" y="4241122"/>
            <a:ext cx="3530504" cy="886887"/>
          </a:xfrm>
          <a:prstGeom prst="wedgeRoundRectCallout">
            <a:avLst>
              <a:gd name="adj1" fmla="val 39382"/>
              <a:gd name="adj2" fmla="val 64440"/>
              <a:gd name="adj3" fmla="val 16667"/>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000000"/>
                </a:solidFill>
              </a:rPr>
              <a:t>I want things that belonged to people so that they have a connection to </a:t>
            </a:r>
            <a:r>
              <a:rPr lang="en-GB" dirty="0" smtClean="0">
                <a:solidFill>
                  <a:srgbClr val="000000"/>
                </a:solidFill>
              </a:rPr>
              <a:t>me.</a:t>
            </a:r>
            <a:endParaRPr lang="en-US" dirty="0">
              <a:solidFill>
                <a:srgbClr val="000000"/>
              </a:solidFill>
            </a:endParaRPr>
          </a:p>
        </p:txBody>
      </p:sp>
    </p:spTree>
    <p:extLst>
      <p:ext uri="{BB962C8B-B14F-4D97-AF65-F5344CB8AC3E}">
        <p14:creationId xmlns:p14="http://schemas.microsoft.com/office/powerpoint/2010/main" val="1954206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594793"/>
            <a:ext cx="8042276" cy="1175871"/>
          </a:xfrm>
        </p:spPr>
        <p:txBody>
          <a:bodyPr>
            <a:normAutofit fontScale="90000"/>
          </a:bodyPr>
          <a:lstStyle/>
          <a:p>
            <a:r>
              <a:rPr lang="en-US" sz="3600" dirty="0" smtClean="0">
                <a:solidFill>
                  <a:schemeClr val="tx1"/>
                </a:solidFill>
              </a:rPr>
              <a:t>2. Ethical dilemmas arise from competing imperatives</a:t>
            </a:r>
            <a:r>
              <a:rPr lang="en-US" sz="3600" dirty="0" smtClean="0">
                <a:solidFill>
                  <a:schemeClr val="accent5"/>
                </a:solidFill>
              </a:rPr>
              <a:t/>
            </a:r>
            <a:br>
              <a:rPr lang="en-US" sz="3600" dirty="0" smtClean="0">
                <a:solidFill>
                  <a:schemeClr val="accent5"/>
                </a:solidFill>
              </a:rPr>
            </a:br>
            <a:endParaRPr lang="en-US" sz="3600" dirty="0">
              <a:solidFill>
                <a:schemeClr val="accent5"/>
              </a:solidFill>
            </a:endParaRPr>
          </a:p>
        </p:txBody>
      </p:sp>
      <p:sp>
        <p:nvSpPr>
          <p:cNvPr id="8" name="Content Placeholder 7"/>
          <p:cNvSpPr>
            <a:spLocks noGrp="1"/>
          </p:cNvSpPr>
          <p:nvPr>
            <p:ph sz="half" idx="2"/>
          </p:nvPr>
        </p:nvSpPr>
        <p:spPr>
          <a:xfrm>
            <a:off x="4903212" y="4211544"/>
            <a:ext cx="3840480" cy="2436241"/>
          </a:xfrm>
        </p:spPr>
        <p:txBody>
          <a:bodyPr>
            <a:normAutofit/>
          </a:bodyPr>
          <a:lstStyle/>
          <a:p>
            <a:pPr>
              <a:spcBef>
                <a:spcPts val="0"/>
              </a:spcBef>
              <a:buFont typeface="Wingdings" charset="2"/>
              <a:buChar char="v"/>
            </a:pPr>
            <a:r>
              <a:rPr lang="en-US" sz="1800" dirty="0">
                <a:solidFill>
                  <a:schemeClr val="tx1"/>
                </a:solidFill>
              </a:rPr>
              <a:t>The </a:t>
            </a:r>
            <a:r>
              <a:rPr lang="en-US" sz="1800" dirty="0" smtClean="0">
                <a:solidFill>
                  <a:schemeClr val="tx1"/>
                </a:solidFill>
              </a:rPr>
              <a:t>duty </a:t>
            </a:r>
            <a:r>
              <a:rPr lang="en-US" sz="1800" dirty="0">
                <a:solidFill>
                  <a:schemeClr val="tx1"/>
                </a:solidFill>
              </a:rPr>
              <a:t>to protect </a:t>
            </a:r>
            <a:r>
              <a:rPr lang="en-US" sz="1800" dirty="0" smtClean="0">
                <a:solidFill>
                  <a:schemeClr val="tx1"/>
                </a:solidFill>
              </a:rPr>
              <a:t>from </a:t>
            </a:r>
            <a:r>
              <a:rPr lang="en-US" sz="1800" dirty="0">
                <a:solidFill>
                  <a:schemeClr val="tx1"/>
                </a:solidFill>
              </a:rPr>
              <a:t>foreseeable </a:t>
            </a:r>
            <a:r>
              <a:rPr lang="en-US" sz="1800" dirty="0" smtClean="0">
                <a:solidFill>
                  <a:schemeClr val="tx1"/>
                </a:solidFill>
              </a:rPr>
              <a:t>harm</a:t>
            </a:r>
            <a:endParaRPr lang="en-US" sz="1800" dirty="0">
              <a:solidFill>
                <a:schemeClr val="tx1"/>
              </a:solidFill>
            </a:endParaRPr>
          </a:p>
          <a:p>
            <a:pPr>
              <a:spcBef>
                <a:spcPts val="0"/>
              </a:spcBef>
              <a:buFont typeface="Wingdings" charset="2"/>
              <a:buChar char="v"/>
            </a:pPr>
            <a:r>
              <a:rPr lang="en-US" sz="1800" dirty="0" smtClean="0">
                <a:solidFill>
                  <a:schemeClr val="tx1"/>
                </a:solidFill>
              </a:rPr>
              <a:t>Human </a:t>
            </a:r>
            <a:r>
              <a:rPr lang="en-US" sz="1800" dirty="0">
                <a:solidFill>
                  <a:schemeClr val="tx1"/>
                </a:solidFill>
              </a:rPr>
              <a:t>dignity </a:t>
            </a:r>
            <a:r>
              <a:rPr lang="en-US" sz="1800" dirty="0" smtClean="0"/>
              <a:t>compromised</a:t>
            </a:r>
            <a:endParaRPr lang="en-US" sz="1800" dirty="0" smtClean="0">
              <a:solidFill>
                <a:schemeClr val="tx1"/>
              </a:solidFill>
            </a:endParaRPr>
          </a:p>
          <a:p>
            <a:pPr>
              <a:spcBef>
                <a:spcPts val="0"/>
              </a:spcBef>
              <a:buFont typeface="Wingdings" charset="2"/>
              <a:buChar char="v"/>
            </a:pPr>
            <a:r>
              <a:rPr lang="en-US" sz="1800" dirty="0" smtClean="0">
                <a:solidFill>
                  <a:schemeClr val="tx1"/>
                </a:solidFill>
              </a:rPr>
              <a:t>Human rights principles</a:t>
            </a:r>
            <a:endParaRPr lang="en-US" sz="1800" dirty="0">
              <a:solidFill>
                <a:schemeClr val="tx1"/>
              </a:solidFill>
            </a:endParaRPr>
          </a:p>
          <a:p>
            <a:pPr>
              <a:spcBef>
                <a:spcPts val="0"/>
              </a:spcBef>
              <a:buFont typeface="Wingdings" charset="2"/>
              <a:buChar char="v"/>
            </a:pPr>
            <a:r>
              <a:rPr lang="en-US" sz="1800" dirty="0" smtClean="0">
                <a:solidFill>
                  <a:schemeClr val="tx1"/>
                </a:solidFill>
              </a:rPr>
              <a:t>Risk to others</a:t>
            </a:r>
            <a:endParaRPr lang="en-US" sz="1800" dirty="0">
              <a:solidFill>
                <a:schemeClr val="tx1"/>
              </a:solidFill>
            </a:endParaRPr>
          </a:p>
          <a:p>
            <a:pPr>
              <a:spcBef>
                <a:spcPts val="0"/>
              </a:spcBef>
              <a:buFont typeface="Wingdings" charset="2"/>
              <a:buChar char="v"/>
            </a:pPr>
            <a:endParaRPr lang="en-US" dirty="0"/>
          </a:p>
        </p:txBody>
      </p:sp>
      <p:graphicFrame>
        <p:nvGraphicFramePr>
          <p:cNvPr id="9" name="Content Placeholder 3"/>
          <p:cNvGraphicFramePr>
            <a:graphicFrameLocks/>
          </p:cNvGraphicFramePr>
          <p:nvPr>
            <p:extLst/>
          </p:nvPr>
        </p:nvGraphicFramePr>
        <p:xfrm>
          <a:off x="1162567" y="1572507"/>
          <a:ext cx="6939257" cy="25077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5"/>
          <p:cNvSpPr txBox="1">
            <a:spLocks/>
          </p:cNvSpPr>
          <p:nvPr/>
        </p:nvSpPr>
        <p:spPr>
          <a:xfrm>
            <a:off x="549274" y="4211544"/>
            <a:ext cx="3939599" cy="2698739"/>
          </a:xfrm>
          <a:prstGeom prst="rect">
            <a:avLst/>
          </a:prstGeom>
        </p:spPr>
        <p:txBody>
          <a:bodyPr vert="horz" lIns="91440" tIns="45720" rIns="91440" bIns="45720" rtlCol="0">
            <a:normAutofit/>
          </a:bodyPr>
          <a:lstStyle>
            <a:lvl1pPr marL="349250" indent="-349250" algn="l" defTabSz="914400" rtl="0" eaLnBrk="1" latinLnBrk="0" hangingPunct="1">
              <a:spcBef>
                <a:spcPts val="1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600" kern="120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600" kern="120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600" kern="120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600" kern="1200">
                <a:solidFill>
                  <a:schemeClr val="tx1">
                    <a:lumMod val="65000"/>
                    <a:lumOff val="35000"/>
                  </a:schemeClr>
                </a:solidFill>
                <a:latin typeface="+mn-lt"/>
                <a:ea typeface="+mn-ea"/>
                <a:cs typeface="+mn-cs"/>
              </a:defRPr>
            </a:lvl9pPr>
          </a:lstStyle>
          <a:p>
            <a:pPr>
              <a:spcBef>
                <a:spcPts val="0"/>
              </a:spcBef>
              <a:buClr>
                <a:schemeClr val="accent1"/>
              </a:buClr>
              <a:buSzPct val="85000"/>
              <a:buFont typeface="Wingdings" charset="2"/>
              <a:buChar char="v"/>
            </a:pPr>
            <a:r>
              <a:rPr lang="en-US" sz="1800" dirty="0" smtClean="0">
                <a:solidFill>
                  <a:schemeClr val="tx1"/>
                </a:solidFill>
              </a:rPr>
              <a:t>Professional codes of ethics</a:t>
            </a:r>
          </a:p>
          <a:p>
            <a:pPr>
              <a:spcBef>
                <a:spcPts val="0"/>
              </a:spcBef>
              <a:buClr>
                <a:schemeClr val="accent1"/>
              </a:buClr>
              <a:buSzPct val="85000"/>
              <a:buFont typeface="Wingdings" charset="2"/>
              <a:buChar char="v"/>
            </a:pPr>
            <a:r>
              <a:rPr lang="en-US" sz="1800" dirty="0">
                <a:solidFill>
                  <a:schemeClr val="tx1"/>
                </a:solidFill>
              </a:rPr>
              <a:t>Human rights principles</a:t>
            </a:r>
          </a:p>
          <a:p>
            <a:pPr>
              <a:spcBef>
                <a:spcPts val="0"/>
              </a:spcBef>
              <a:buClr>
                <a:schemeClr val="accent1"/>
              </a:buClr>
              <a:buSzPct val="85000"/>
              <a:buFont typeface="Wingdings" charset="2"/>
              <a:buChar char="v"/>
            </a:pPr>
            <a:r>
              <a:rPr lang="en-US" sz="1800" dirty="0" smtClean="0">
                <a:solidFill>
                  <a:schemeClr val="tx1"/>
                </a:solidFill>
              </a:rPr>
              <a:t>Legislation (MCA)</a:t>
            </a:r>
            <a:endParaRPr lang="en-US" sz="1800" dirty="0">
              <a:solidFill>
                <a:schemeClr val="tx1"/>
              </a:solidFill>
            </a:endParaRPr>
          </a:p>
          <a:p>
            <a:pPr>
              <a:spcBef>
                <a:spcPts val="0"/>
              </a:spcBef>
              <a:buClr>
                <a:schemeClr val="accent1"/>
              </a:buClr>
              <a:buSzPct val="85000"/>
              <a:buFont typeface="Wingdings" charset="2"/>
              <a:buChar char="v"/>
            </a:pPr>
            <a:r>
              <a:rPr lang="en-US" sz="1800" dirty="0" smtClean="0">
                <a:solidFill>
                  <a:schemeClr val="tx1"/>
                </a:solidFill>
              </a:rPr>
              <a:t>Limitations to state power </a:t>
            </a:r>
          </a:p>
          <a:p>
            <a:pPr>
              <a:spcBef>
                <a:spcPts val="0"/>
              </a:spcBef>
              <a:buClr>
                <a:schemeClr val="accent1"/>
              </a:buClr>
              <a:buSzPct val="85000"/>
              <a:buFont typeface="Wingdings" charset="2"/>
              <a:buChar char="v"/>
            </a:pPr>
            <a:r>
              <a:rPr lang="en-US" sz="1800" dirty="0" smtClean="0">
                <a:solidFill>
                  <a:schemeClr val="tx1"/>
                </a:solidFill>
              </a:rPr>
              <a:t>Policy context of ‘</a:t>
            </a:r>
            <a:r>
              <a:rPr lang="en-US" sz="1800" dirty="0" err="1" smtClean="0">
                <a:solidFill>
                  <a:schemeClr val="tx1"/>
                </a:solidFill>
              </a:rPr>
              <a:t>personalisation</a:t>
            </a:r>
            <a:r>
              <a:rPr lang="en-US" sz="1800" dirty="0" smtClean="0">
                <a:solidFill>
                  <a:schemeClr val="tx1"/>
                </a:solidFill>
              </a:rPr>
              <a:t>’ and making safeguarding personal</a:t>
            </a:r>
          </a:p>
          <a:p>
            <a:endParaRPr lang="en-US" dirty="0"/>
          </a:p>
        </p:txBody>
      </p:sp>
    </p:spTree>
    <p:extLst>
      <p:ext uri="{BB962C8B-B14F-4D97-AF65-F5344CB8AC3E}">
        <p14:creationId xmlns:p14="http://schemas.microsoft.com/office/powerpoint/2010/main" val="412432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972353"/>
          </a:xfrm>
        </p:spPr>
        <p:txBody>
          <a:bodyPr/>
          <a:lstStyle/>
          <a:p>
            <a:r>
              <a:rPr lang="en-US" dirty="0" smtClean="0"/>
              <a:t>The core dilemma</a:t>
            </a:r>
            <a:endParaRPr lang="en-US" dirty="0"/>
          </a:p>
        </p:txBody>
      </p:sp>
      <p:sp>
        <p:nvSpPr>
          <p:cNvPr id="3" name="Content Placeholder 2"/>
          <p:cNvSpPr>
            <a:spLocks noGrp="1"/>
          </p:cNvSpPr>
          <p:nvPr>
            <p:ph idx="1"/>
          </p:nvPr>
        </p:nvSpPr>
        <p:spPr>
          <a:xfrm>
            <a:off x="629478" y="1841500"/>
            <a:ext cx="7620000" cy="5016500"/>
          </a:xfrm>
        </p:spPr>
        <p:txBody>
          <a:bodyPr>
            <a:normAutofit/>
          </a:bodyPr>
          <a:lstStyle/>
          <a:p>
            <a:r>
              <a:rPr lang="en-US" dirty="0" smtClean="0"/>
              <a:t>“The fact is that all life involves risk, and the young, the elderly and the vulnerable are exposed to additional risks and to risks they are less well equipped than others to cope with. But just as wise parents resist the temptation to keep their children metaphorically wrapped up in cotton wool, so too we must avoid the temptation always to put the physical health and safety of the elderly and the vulnerable before everything else. Often it will be appropriate to do so, but not always. Physical health and welfare can sometimes be bought  at too high a price in happiness and emotional welfare. The emphasis must be on sensible risk appraisal, not striving to avoid all risk, whatever the price, but instead seeking a proper balance and being willing to tolerate manageable or acceptable risks as the price appropriately to be paid in order to achieve some other good – in particular to achieve the vital good of the elderly or vulnerable person’s happiness. </a:t>
            </a:r>
            <a:r>
              <a:rPr lang="en-US" dirty="0" smtClean="0">
                <a:solidFill>
                  <a:srgbClr val="FF0000"/>
                </a:solidFill>
              </a:rPr>
              <a:t>What good it is making someone safer if it merely makes them miserable</a:t>
            </a:r>
            <a:r>
              <a:rPr lang="en-US" dirty="0" smtClean="0"/>
              <a:t>?” MM (</a:t>
            </a:r>
            <a:r>
              <a:rPr lang="en-US" dirty="0"/>
              <a:t>A</a:t>
            </a:r>
            <a:r>
              <a:rPr lang="en-US" dirty="0" smtClean="0"/>
              <a:t>n Adult)[2007]</a:t>
            </a:r>
            <a:endParaRPr lang="en-US" dirty="0"/>
          </a:p>
        </p:txBody>
      </p:sp>
    </p:spTree>
    <p:extLst>
      <p:ext uri="{BB962C8B-B14F-4D97-AF65-F5344CB8AC3E}">
        <p14:creationId xmlns:p14="http://schemas.microsoft.com/office/powerpoint/2010/main" val="1266506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2205</TotalTime>
  <Words>3516</Words>
  <Application>Microsoft Office PowerPoint</Application>
  <PresentationFormat>On-screen Show (4:3)</PresentationFormat>
  <Paragraphs>360</Paragraphs>
  <Slides>39</Slides>
  <Notes>22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Retrospect</vt:lpstr>
      <vt:lpstr>Effective work with adults who self-neglect: the evidence-base from research and reviews</vt:lpstr>
      <vt:lpstr>Self-neglect: the research evidence</vt:lpstr>
      <vt:lpstr>What do we mean by self-neglect?</vt:lpstr>
      <vt:lpstr>The key challenges of self-neglect: how can the research help?</vt:lpstr>
      <vt:lpstr>1. What’s going on?</vt:lpstr>
      <vt:lpstr>Understanding lived experience:   neglect of self-care</vt:lpstr>
      <vt:lpstr>Understanding lived experience: neglect of domestic environment</vt:lpstr>
      <vt:lpstr>2. Ethical dilemmas arise from competing imperatives </vt:lpstr>
      <vt:lpstr>The core dilemma</vt:lpstr>
      <vt:lpstr>Why ‘choice’ and ‘control’  are not synonymous in self-neglect</vt:lpstr>
      <vt:lpstr>A more nuanced approach</vt:lpstr>
      <vt:lpstr>A relational approach: ethical action situated within relationship</vt:lpstr>
      <vt:lpstr>3. Mental capacity: affects perception of risk and intervention focus</vt:lpstr>
      <vt:lpstr>An enhanced understanding of mental capacity</vt:lpstr>
      <vt:lpstr>4. Legal literacy</vt:lpstr>
      <vt:lpstr>Practitioners and managers need to:</vt:lpstr>
      <vt:lpstr>PowerPoint Presentation</vt:lpstr>
      <vt:lpstr>Reflected in administrative law requirements on decision-making</vt:lpstr>
      <vt:lpstr> The legal literacy map</vt:lpstr>
      <vt:lpstr>And of course legal literacy has to connect with other literacies</vt:lpstr>
      <vt:lpstr>5. The organisational context</vt:lpstr>
      <vt:lpstr>A perfect storm</vt:lpstr>
      <vt:lpstr>Creating a supportive organisational environment</vt:lpstr>
      <vt:lpstr>6. Interagency cooperation: case review findings</vt:lpstr>
      <vt:lpstr>Example SCRs/SARs</vt:lpstr>
      <vt:lpstr>SARs focusing on primary care</vt:lpstr>
      <vt:lpstr>Thematic Analysis – Adult </vt:lpstr>
      <vt:lpstr>Thematic Analysis – Team around the Adult</vt:lpstr>
      <vt:lpstr>Thematic Analysis – Organisations around the Team</vt:lpstr>
      <vt:lpstr>Thematic Analysis – LSAB around the Organisations</vt:lpstr>
      <vt:lpstr>What makes for robust interagency working?</vt:lpstr>
      <vt:lpstr>Whole system alignment</vt:lpstr>
      <vt:lpstr>Knowing, Doing and Being</vt:lpstr>
      <vt:lpstr>Integrating negotiated and imposed interventions</vt:lpstr>
      <vt:lpstr>In summary: practitioner approaches</vt:lpstr>
      <vt:lpstr>In summary: organisational approaches</vt:lpstr>
      <vt:lpstr>Research reports</vt:lpstr>
      <vt:lpstr>Journal articles</vt:lpstr>
      <vt:lpstr>Key contacts</vt:lpstr>
    </vt:vector>
  </TitlesOfParts>
  <Company>University of Sussex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safeguarding and the law</dc:title>
  <dc:creator>Suzy Braye</dc:creator>
  <cp:lastModifiedBy>Michael Preston-Shoot</cp:lastModifiedBy>
  <cp:revision>137</cp:revision>
  <cp:lastPrinted>2013-11-06T18:13:58Z</cp:lastPrinted>
  <dcterms:created xsi:type="dcterms:W3CDTF">2013-11-05T14:05:07Z</dcterms:created>
  <dcterms:modified xsi:type="dcterms:W3CDTF">2017-08-14T16:11:28Z</dcterms:modified>
</cp:coreProperties>
</file>